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Advent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48"/>
        <p:guide pos="5311"/>
        <p:guide pos="2897" orient="horz"/>
        <p:guide pos="346" orient="horz"/>
        <p:guide pos="44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AdventPr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dventPro-italic.fntdata"/><Relationship Id="rId25" Type="http://schemas.openxmlformats.org/officeDocument/2006/relationships/font" Target="fonts/AdventPro-bold.fntdata"/><Relationship Id="rId27" Type="http://schemas.openxmlformats.org/officeDocument/2006/relationships/font" Target="fonts/Advent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a3585c3590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a3585c3590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3585c3590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a3585c3590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a3585c359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a3585c359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a3585c3590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a3585c3590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a3585c3590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a3585c3590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3585c35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3585c35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ba8e432a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ba8e432a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a3585c35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a3585c35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b5a0b769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b5a0b769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a3585c359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a3585c359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a3585c359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a3585c359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a3585c3590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a3585c3590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a3585c3590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a3585c3590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730812" y="1182325"/>
            <a:ext cx="4395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730812" y="3228425"/>
            <a:ext cx="4395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1186513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1" type="subTitle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2" type="title"/>
          </p:nvPr>
        </p:nvSpPr>
        <p:spPr>
          <a:xfrm>
            <a:off x="290860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3" type="subTitle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4" type="title"/>
          </p:nvPr>
        </p:nvSpPr>
        <p:spPr>
          <a:xfrm>
            <a:off x="463069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5" type="subTitle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6" type="title"/>
          </p:nvPr>
        </p:nvSpPr>
        <p:spPr>
          <a:xfrm>
            <a:off x="635278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7" type="subTitle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hasCustomPrompt="1" idx="8" type="title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/>
          <p:nvPr>
            <p:ph hasCustomPrompt="1" idx="9" type="title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hasCustomPrompt="1" idx="13" type="title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hasCustomPrompt="1" idx="14" type="title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65" name="Google Shape;65;p1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7"/>
          <p:cNvSpPr txBox="1"/>
          <p:nvPr>
            <p:ph idx="2" type="title"/>
          </p:nvPr>
        </p:nvSpPr>
        <p:spPr>
          <a:xfrm>
            <a:off x="1197350" y="3267525"/>
            <a:ext cx="2776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1197350" y="3750925"/>
            <a:ext cx="2776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7"/>
          <p:cNvSpPr txBox="1"/>
          <p:nvPr>
            <p:ph idx="3" type="title"/>
          </p:nvPr>
        </p:nvSpPr>
        <p:spPr>
          <a:xfrm>
            <a:off x="5169860" y="3267525"/>
            <a:ext cx="2776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4" type="subTitle"/>
          </p:nvPr>
        </p:nvSpPr>
        <p:spPr>
          <a:xfrm>
            <a:off x="5169860" y="3750925"/>
            <a:ext cx="2776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72" name="Google Shape;72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ONE_COLUMN_TEXT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1197363" y="2538100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76" name="Google Shape;76;p19"/>
          <p:cNvCxnSpPr/>
          <p:nvPr/>
        </p:nvCxnSpPr>
        <p:spPr>
          <a:xfrm>
            <a:off x="2323550" y="3386325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1197350" y="3602775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9"/>
          <p:cNvSpPr txBox="1"/>
          <p:nvPr>
            <p:ph idx="2" type="subTitle"/>
          </p:nvPr>
        </p:nvSpPr>
        <p:spPr>
          <a:xfrm>
            <a:off x="5196038" y="3602775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9" name="Google Shape;79;p19"/>
          <p:cNvSpPr txBox="1"/>
          <p:nvPr>
            <p:ph idx="3" type="title"/>
          </p:nvPr>
        </p:nvSpPr>
        <p:spPr>
          <a:xfrm>
            <a:off x="5196038" y="2538100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80" name="Google Shape;80;p19"/>
          <p:cNvCxnSpPr/>
          <p:nvPr/>
        </p:nvCxnSpPr>
        <p:spPr>
          <a:xfrm>
            <a:off x="6296050" y="3386325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6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20"/>
          <p:cNvSpPr txBox="1"/>
          <p:nvPr>
            <p:ph idx="2" type="subTitle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p20"/>
          <p:cNvSpPr txBox="1"/>
          <p:nvPr>
            <p:ph idx="3" type="title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SECTION_TITLE_AND_DESCRIPTION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1930750" y="14749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1930750" y="22109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21"/>
          <p:cNvSpPr txBox="1"/>
          <p:nvPr>
            <p:ph idx="2" type="title"/>
          </p:nvPr>
        </p:nvSpPr>
        <p:spPr>
          <a:xfrm>
            <a:off x="1930750" y="3019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3" type="subTitle"/>
          </p:nvPr>
        </p:nvSpPr>
        <p:spPr>
          <a:xfrm>
            <a:off x="1930750" y="3747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21"/>
          <p:cNvSpPr txBox="1"/>
          <p:nvPr>
            <p:ph idx="4" type="title"/>
          </p:nvPr>
        </p:nvSpPr>
        <p:spPr>
          <a:xfrm>
            <a:off x="5866369" y="14749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5" type="subTitle"/>
          </p:nvPr>
        </p:nvSpPr>
        <p:spPr>
          <a:xfrm>
            <a:off x="5866369" y="22109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1"/>
          <p:cNvSpPr txBox="1"/>
          <p:nvPr>
            <p:ph idx="6" type="title"/>
          </p:nvPr>
        </p:nvSpPr>
        <p:spPr>
          <a:xfrm>
            <a:off x="5866369" y="3019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7" type="subTitle"/>
          </p:nvPr>
        </p:nvSpPr>
        <p:spPr>
          <a:xfrm>
            <a:off x="5866369" y="3747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21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96" name="Google Shape;96;p2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22"/>
          <p:cNvSpPr txBox="1"/>
          <p:nvPr>
            <p:ph idx="2" type="title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3" type="subTitle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" name="Google Shape;102;p22"/>
          <p:cNvSpPr txBox="1"/>
          <p:nvPr>
            <p:ph idx="4" type="title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5" type="subTitle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22"/>
          <p:cNvSpPr txBox="1"/>
          <p:nvPr>
            <p:ph idx="6" type="title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7" type="subTitle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22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6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3"/>
          <p:cNvSpPr txBox="1"/>
          <p:nvPr>
            <p:ph idx="2" type="title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3"/>
          <p:cNvSpPr txBox="1"/>
          <p:nvPr>
            <p:ph idx="3" type="title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4" type="subTitle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23"/>
          <p:cNvSpPr txBox="1"/>
          <p:nvPr>
            <p:ph idx="5" type="title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6" type="subTitle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23"/>
          <p:cNvSpPr txBox="1"/>
          <p:nvPr>
            <p:ph idx="7" type="title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8" type="subTitle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" type="subTitle"/>
          </p:nvPr>
        </p:nvSpPr>
        <p:spPr>
          <a:xfrm>
            <a:off x="5208325" y="1199550"/>
            <a:ext cx="3111000" cy="14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b="1" sz="30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2" type="body"/>
          </p:nvPr>
        </p:nvSpPr>
        <p:spPr>
          <a:xfrm>
            <a:off x="5208325" y="2778821"/>
            <a:ext cx="31110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0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hasCustomPrompt="1" type="title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27" name="Google Shape;127;p2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5917025" y="3156192"/>
            <a:ext cx="2066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6"/>
          <p:cNvSpPr txBox="1"/>
          <p:nvPr>
            <p:ph hasCustomPrompt="1" idx="2" type="title"/>
          </p:nvPr>
        </p:nvSpPr>
        <p:spPr>
          <a:xfrm>
            <a:off x="5917025" y="2570292"/>
            <a:ext cx="206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/>
          <p:nvPr>
            <p:ph idx="3" type="subTitle"/>
          </p:nvPr>
        </p:nvSpPr>
        <p:spPr>
          <a:xfrm>
            <a:off x="5917025" y="4276092"/>
            <a:ext cx="2066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26"/>
          <p:cNvSpPr txBox="1"/>
          <p:nvPr>
            <p:ph hasCustomPrompt="1" idx="4" type="title"/>
          </p:nvPr>
        </p:nvSpPr>
        <p:spPr>
          <a:xfrm>
            <a:off x="5917025" y="3690192"/>
            <a:ext cx="206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1" type="subTitle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ECTION_TITLE_AND_DESCRIPTION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1167625" y="2881600"/>
            <a:ext cx="18696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2" type="title"/>
          </p:nvPr>
        </p:nvSpPr>
        <p:spPr>
          <a:xfrm>
            <a:off x="3637201" y="2881600"/>
            <a:ext cx="18696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3" type="subTitle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4" type="title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5" type="subTitle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43" name="Google Shape;143;p2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9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6" name="Google Shape;146;p29"/>
          <p:cNvSpPr txBox="1"/>
          <p:nvPr>
            <p:ph idx="1" type="subTitle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2" type="title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3" type="subTitle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4" type="title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5" type="subTitle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SECTION_TITLE_AND_DESCRIPTION_1_2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637201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5" name="Google Shape;155;p30"/>
          <p:cNvSpPr txBox="1"/>
          <p:nvPr>
            <p:ph idx="2" type="title"/>
          </p:nvPr>
        </p:nvSpPr>
        <p:spPr>
          <a:xfrm>
            <a:off x="1167625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1167625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" name="Google Shape;157;p30"/>
          <p:cNvSpPr txBox="1"/>
          <p:nvPr>
            <p:ph idx="3" type="title"/>
          </p:nvPr>
        </p:nvSpPr>
        <p:spPr>
          <a:xfrm>
            <a:off x="3637201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4" type="subTitle"/>
          </p:nvPr>
        </p:nvSpPr>
        <p:spPr>
          <a:xfrm>
            <a:off x="3637200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30"/>
          <p:cNvSpPr txBox="1"/>
          <p:nvPr>
            <p:ph idx="5" type="title"/>
          </p:nvPr>
        </p:nvSpPr>
        <p:spPr>
          <a:xfrm>
            <a:off x="6106776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6" type="subTitle"/>
          </p:nvPr>
        </p:nvSpPr>
        <p:spPr>
          <a:xfrm>
            <a:off x="6106775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30"/>
          <p:cNvSpPr txBox="1"/>
          <p:nvPr>
            <p:ph idx="7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62" name="Google Shape;162;p3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30"/>
          <p:cNvSpPr txBox="1"/>
          <p:nvPr>
            <p:ph idx="8" type="title"/>
          </p:nvPr>
        </p:nvSpPr>
        <p:spPr>
          <a:xfrm>
            <a:off x="1167625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9" type="subTitle"/>
          </p:nvPr>
        </p:nvSpPr>
        <p:spPr>
          <a:xfrm>
            <a:off x="1167625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5" name="Google Shape;165;p30"/>
          <p:cNvSpPr txBox="1"/>
          <p:nvPr>
            <p:ph idx="13" type="subTitle"/>
          </p:nvPr>
        </p:nvSpPr>
        <p:spPr>
          <a:xfrm>
            <a:off x="3637200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30"/>
          <p:cNvSpPr txBox="1"/>
          <p:nvPr>
            <p:ph idx="14" type="title"/>
          </p:nvPr>
        </p:nvSpPr>
        <p:spPr>
          <a:xfrm>
            <a:off x="6106776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5" type="subTitle"/>
          </p:nvPr>
        </p:nvSpPr>
        <p:spPr>
          <a:xfrm>
            <a:off x="6106775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3250" y="12286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  <a:defRPr sz="125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8" name="Google Shape;18;p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8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31"/>
          <p:cNvSpPr txBox="1"/>
          <p:nvPr>
            <p:ph idx="2" type="title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subTitle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3" name="Google Shape;173;p31"/>
          <p:cNvSpPr txBox="1"/>
          <p:nvPr>
            <p:ph idx="4" type="title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4" name="Google Shape;174;p31"/>
          <p:cNvSpPr txBox="1"/>
          <p:nvPr>
            <p:ph idx="5" type="subTitle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" name="Google Shape;175;p31"/>
          <p:cNvSpPr txBox="1"/>
          <p:nvPr>
            <p:ph idx="6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6" name="Google Shape;176;p31"/>
          <p:cNvSpPr txBox="1"/>
          <p:nvPr>
            <p:ph idx="7" type="title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7" name="Google Shape;177;p31"/>
          <p:cNvSpPr txBox="1"/>
          <p:nvPr>
            <p:ph idx="8" type="subTitle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31"/>
          <p:cNvSpPr txBox="1"/>
          <p:nvPr>
            <p:ph idx="9" type="title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idx="13" type="subTitle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0" name="Google Shape;180;p31"/>
          <p:cNvSpPr txBox="1"/>
          <p:nvPr>
            <p:ph idx="14" type="title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1" name="Google Shape;181;p31"/>
          <p:cNvSpPr txBox="1"/>
          <p:nvPr>
            <p:ph idx="15" type="subTitle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SECTION_TITLE_AND_DESCRIPTION_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5429475" y="2012425"/>
            <a:ext cx="3001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b="1" sz="22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2" type="body"/>
          </p:nvPr>
        </p:nvSpPr>
        <p:spPr>
          <a:xfrm>
            <a:off x="5429475" y="2649150"/>
            <a:ext cx="30012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87" name="Google Shape;187;p3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1" type="subTitle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2" type="title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4" name="Google Shape;194;p34"/>
          <p:cNvSpPr txBox="1"/>
          <p:nvPr>
            <p:ph idx="1" type="subTitle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4"/>
          <p:cNvSpPr txBox="1"/>
          <p:nvPr>
            <p:ph idx="3" type="subTitle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hasCustomPrompt="1" type="title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hasCustomPrompt="1" idx="2" type="title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/>
          <p:nvPr>
            <p:ph idx="3" type="subTitle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35"/>
          <p:cNvSpPr txBox="1"/>
          <p:nvPr>
            <p:ph hasCustomPrompt="1" idx="4" type="title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/>
          <p:nvPr>
            <p:ph idx="5" type="subTitle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4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hasCustomPrompt="1" type="title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/>
          <p:nvPr>
            <p:ph hasCustomPrompt="1" idx="2" type="title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/>
          <p:nvPr>
            <p:ph hasCustomPrompt="1" idx="3" type="title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/>
          <p:nvPr>
            <p:ph idx="1" type="subTitle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idx="4" type="subTitle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6"/>
          <p:cNvSpPr txBox="1"/>
          <p:nvPr>
            <p:ph idx="5" type="subTitle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6"/>
          <p:cNvSpPr txBox="1"/>
          <p:nvPr>
            <p:ph hasCustomPrompt="1" idx="6" type="title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/>
          <p:nvPr>
            <p:ph idx="7" type="subTitle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6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5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hasCustomPrompt="1" type="title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/>
          <p:nvPr>
            <p:ph hasCustomPrompt="1" idx="2" type="title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/>
          <p:nvPr>
            <p:ph idx="1" type="subTitle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7"/>
          <p:cNvSpPr txBox="1"/>
          <p:nvPr>
            <p:ph idx="3" type="subTitle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idx="4" type="subTitle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7"/>
          <p:cNvSpPr txBox="1"/>
          <p:nvPr>
            <p:ph idx="5" type="subTitle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7"/>
          <p:cNvSpPr txBox="1"/>
          <p:nvPr>
            <p:ph hasCustomPrompt="1" idx="6" type="title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/>
          <p:nvPr>
            <p:ph idx="7" type="subTitle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7"/>
          <p:cNvSpPr txBox="1"/>
          <p:nvPr>
            <p:ph idx="8" type="subTitle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b="1" sz="2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7"/>
          <p:cNvSpPr txBox="1"/>
          <p:nvPr>
            <p:ph idx="9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29" name="Google Shape;229;p38"/>
          <p:cNvSpPr txBox="1"/>
          <p:nvPr>
            <p:ph idx="1" type="subTitle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38"/>
          <p:cNvSpPr txBox="1"/>
          <p:nvPr>
            <p:ph hasCustomPrompt="1" idx="2" type="title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ONE_COLUMN_TEXT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796050" y="77525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33" name="Google Shape;233;p39"/>
          <p:cNvCxnSpPr/>
          <p:nvPr/>
        </p:nvCxnSpPr>
        <p:spPr>
          <a:xfrm>
            <a:off x="4309800" y="159770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9"/>
          <p:cNvSpPr txBox="1"/>
          <p:nvPr>
            <p:ph idx="1" type="subTitle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5" name="Google Shape;235;p39"/>
          <p:cNvSpPr txBox="1"/>
          <p:nvPr/>
        </p:nvSpPr>
        <p:spPr>
          <a:xfrm>
            <a:off x="3017400" y="3530325"/>
            <a:ext cx="3109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000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">
  <p:cSld name="TITLE_AND_TWO_COLUMNS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737000" y="1408100"/>
            <a:ext cx="38349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p40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39" name="Google Shape;239;p4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37000" y="1408100"/>
            <a:ext cx="36006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06426" y="1408100"/>
            <a:ext cx="36006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3" name="Google Shape;23;p5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b="1" sz="22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5108600" y="1906375"/>
            <a:ext cx="31350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b="1" sz="28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41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245" name="Google Shape;245;p41"/>
            <p:cNvSpPr/>
            <p:nvPr/>
          </p:nvSpPr>
          <p:spPr>
            <a:xfrm>
              <a:off x="1585950" y="238100"/>
              <a:ext cx="4670550" cy="3949625"/>
            </a:xfrm>
            <a:custGeom>
              <a:rect b="b" l="l" r="r" t="t"/>
              <a:pathLst>
                <a:path extrusionOk="0" h="157985" w="186822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936525" y="2497025"/>
              <a:ext cx="659925" cy="801900"/>
            </a:xfrm>
            <a:custGeom>
              <a:rect b="b" l="l" r="r" t="t"/>
              <a:pathLst>
                <a:path extrusionOk="0" h="32076" w="26397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1"/>
            <p:cNvSpPr/>
            <p:nvPr/>
          </p:nvSpPr>
          <p:spPr>
            <a:xfrm>
              <a:off x="1602825" y="3328450"/>
              <a:ext cx="359400" cy="312375"/>
            </a:xfrm>
            <a:custGeom>
              <a:rect b="b" l="l" r="r" t="t"/>
              <a:pathLst>
                <a:path extrusionOk="0" h="12495" w="14376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1"/>
            <p:cNvSpPr/>
            <p:nvPr/>
          </p:nvSpPr>
          <p:spPr>
            <a:xfrm>
              <a:off x="3230125" y="3806550"/>
              <a:ext cx="854375" cy="417950"/>
            </a:xfrm>
            <a:custGeom>
              <a:rect b="b" l="l" r="r" t="t"/>
              <a:pathLst>
                <a:path extrusionOk="0" h="16718" w="34175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5137450" y="870200"/>
              <a:ext cx="1025675" cy="624125"/>
            </a:xfrm>
            <a:custGeom>
              <a:rect b="b" l="l" r="r" t="t"/>
              <a:pathLst>
                <a:path extrusionOk="0" h="24965" w="41027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41"/>
          <p:cNvSpPr txBox="1"/>
          <p:nvPr>
            <p:ph type="ctrTitle"/>
          </p:nvPr>
        </p:nvSpPr>
        <p:spPr>
          <a:xfrm>
            <a:off x="699600" y="762775"/>
            <a:ext cx="3705300" cy="21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Hungry Hub</a:t>
            </a:r>
            <a:endParaRPr/>
          </a:p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743250" y="3075875"/>
            <a:ext cx="36000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From Click to Cuisine: Because Hunger Waits for No One!</a:t>
            </a:r>
            <a:endParaRPr sz="1800"/>
          </a:p>
        </p:txBody>
      </p:sp>
      <p:cxnSp>
        <p:nvCxnSpPr>
          <p:cNvPr id="252" name="Google Shape;252;p41"/>
          <p:cNvCxnSpPr/>
          <p:nvPr/>
        </p:nvCxnSpPr>
        <p:spPr>
          <a:xfrm>
            <a:off x="699600" y="283860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3" name="Google Shape;253;p41"/>
          <p:cNvGrpSpPr/>
          <p:nvPr/>
        </p:nvGrpSpPr>
        <p:grpSpPr>
          <a:xfrm>
            <a:off x="4760184" y="632680"/>
            <a:ext cx="4717227" cy="4962536"/>
            <a:chOff x="1713850" y="264375"/>
            <a:chExt cx="4954550" cy="5212200"/>
          </a:xfrm>
        </p:grpSpPr>
        <p:sp>
          <p:nvSpPr>
            <p:cNvPr id="254" name="Google Shape;254;p41"/>
            <p:cNvSpPr/>
            <p:nvPr/>
          </p:nvSpPr>
          <p:spPr>
            <a:xfrm>
              <a:off x="2555400" y="2170725"/>
              <a:ext cx="694500" cy="332500"/>
            </a:xfrm>
            <a:custGeom>
              <a:rect b="b" l="l" r="r" t="t"/>
              <a:pathLst>
                <a:path extrusionOk="0" h="13300" w="27780">
                  <a:moveTo>
                    <a:pt x="21074" y="0"/>
                  </a:moveTo>
                  <a:lnTo>
                    <a:pt x="1" y="1924"/>
                  </a:lnTo>
                  <a:cubicBezTo>
                    <a:pt x="3646" y="8936"/>
                    <a:pt x="10884" y="13299"/>
                    <a:pt x="18732" y="13299"/>
                  </a:cubicBezTo>
                  <a:cubicBezTo>
                    <a:pt x="19059" y="13299"/>
                    <a:pt x="19387" y="13292"/>
                    <a:pt x="19716" y="13277"/>
                  </a:cubicBezTo>
                  <a:lnTo>
                    <a:pt x="27780" y="12901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2712825" y="2473500"/>
              <a:ext cx="694475" cy="332500"/>
            </a:xfrm>
            <a:custGeom>
              <a:rect b="b" l="l" r="r" t="t"/>
              <a:pathLst>
                <a:path extrusionOk="0" h="13300" w="27779">
                  <a:moveTo>
                    <a:pt x="21072" y="1"/>
                  </a:moveTo>
                  <a:lnTo>
                    <a:pt x="0" y="1924"/>
                  </a:lnTo>
                  <a:cubicBezTo>
                    <a:pt x="3644" y="8936"/>
                    <a:pt x="10882" y="13300"/>
                    <a:pt x="18731" y="13300"/>
                  </a:cubicBezTo>
                  <a:cubicBezTo>
                    <a:pt x="19058" y="13300"/>
                    <a:pt x="19386" y="13292"/>
                    <a:pt x="19714" y="13277"/>
                  </a:cubicBezTo>
                  <a:lnTo>
                    <a:pt x="27778" y="12903"/>
                  </a:lnTo>
                  <a:lnTo>
                    <a:pt x="2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3029050" y="3016525"/>
              <a:ext cx="596800" cy="352825"/>
            </a:xfrm>
            <a:custGeom>
              <a:rect b="b" l="l" r="r" t="t"/>
              <a:pathLst>
                <a:path extrusionOk="0" h="14113" w="23872">
                  <a:moveTo>
                    <a:pt x="19714" y="1"/>
                  </a:moveTo>
                  <a:lnTo>
                    <a:pt x="0" y="10249"/>
                  </a:lnTo>
                  <a:cubicBezTo>
                    <a:pt x="2423" y="12780"/>
                    <a:pt x="5714" y="14113"/>
                    <a:pt x="9052" y="14113"/>
                  </a:cubicBezTo>
                  <a:cubicBezTo>
                    <a:pt x="11016" y="14113"/>
                    <a:pt x="12997" y="13651"/>
                    <a:pt x="14826" y="12700"/>
                  </a:cubicBezTo>
                  <a:lnTo>
                    <a:pt x="23872" y="7999"/>
                  </a:lnTo>
                  <a:lnTo>
                    <a:pt x="197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3560800" y="2996475"/>
              <a:ext cx="1775175" cy="1111100"/>
            </a:xfrm>
            <a:custGeom>
              <a:rect b="b" l="l" r="r" t="t"/>
              <a:pathLst>
                <a:path extrusionOk="0" h="44444" w="71007">
                  <a:moveTo>
                    <a:pt x="65944" y="0"/>
                  </a:moveTo>
                  <a:lnTo>
                    <a:pt x="1" y="34278"/>
                  </a:lnTo>
                  <a:lnTo>
                    <a:pt x="2857" y="39771"/>
                  </a:lnTo>
                  <a:cubicBezTo>
                    <a:pt x="4401" y="42741"/>
                    <a:pt x="7424" y="44443"/>
                    <a:pt x="10556" y="44443"/>
                  </a:cubicBezTo>
                  <a:cubicBezTo>
                    <a:pt x="11903" y="44443"/>
                    <a:pt x="13269" y="44129"/>
                    <a:pt x="14547" y="43465"/>
                  </a:cubicBezTo>
                  <a:lnTo>
                    <a:pt x="65105" y="17184"/>
                  </a:lnTo>
                  <a:cubicBezTo>
                    <a:pt x="69354" y="14976"/>
                    <a:pt x="71007" y="9743"/>
                    <a:pt x="68799" y="5494"/>
                  </a:cubicBezTo>
                  <a:lnTo>
                    <a:pt x="65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2287850" y="547325"/>
              <a:ext cx="2921650" cy="3305875"/>
            </a:xfrm>
            <a:custGeom>
              <a:rect b="b" l="l" r="r" t="t"/>
              <a:pathLst>
                <a:path extrusionOk="0" h="132235" w="116866">
                  <a:moveTo>
                    <a:pt x="65940" y="0"/>
                  </a:moveTo>
                  <a:lnTo>
                    <a:pt x="0" y="34282"/>
                  </a:lnTo>
                  <a:lnTo>
                    <a:pt x="50925" y="132234"/>
                  </a:lnTo>
                  <a:lnTo>
                    <a:pt x="116865" y="97951"/>
                  </a:lnTo>
                  <a:lnTo>
                    <a:pt x="65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2387300" y="647025"/>
              <a:ext cx="2722650" cy="3107000"/>
            </a:xfrm>
            <a:custGeom>
              <a:rect b="b" l="l" r="r" t="t"/>
              <a:pathLst>
                <a:path extrusionOk="0" h="124280" w="108906">
                  <a:moveTo>
                    <a:pt x="60710" y="1"/>
                  </a:moveTo>
                  <a:lnTo>
                    <a:pt x="0" y="31558"/>
                  </a:lnTo>
                  <a:lnTo>
                    <a:pt x="48197" y="124279"/>
                  </a:lnTo>
                  <a:lnTo>
                    <a:pt x="108906" y="92722"/>
                  </a:lnTo>
                  <a:lnTo>
                    <a:pt x="607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2187350" y="343625"/>
              <a:ext cx="1749125" cy="1060950"/>
            </a:xfrm>
            <a:custGeom>
              <a:rect b="b" l="l" r="r" t="t"/>
              <a:pathLst>
                <a:path extrusionOk="0" h="42438" w="69965">
                  <a:moveTo>
                    <a:pt x="60453" y="0"/>
                  </a:moveTo>
                  <a:cubicBezTo>
                    <a:pt x="59106" y="0"/>
                    <a:pt x="57739" y="315"/>
                    <a:pt x="56461" y="979"/>
                  </a:cubicBezTo>
                  <a:lnTo>
                    <a:pt x="5902" y="27260"/>
                  </a:lnTo>
                  <a:cubicBezTo>
                    <a:pt x="1654" y="29468"/>
                    <a:pt x="0" y="34702"/>
                    <a:pt x="2209" y="38950"/>
                  </a:cubicBezTo>
                  <a:lnTo>
                    <a:pt x="4022" y="42438"/>
                  </a:lnTo>
                  <a:lnTo>
                    <a:pt x="69964" y="8160"/>
                  </a:lnTo>
                  <a:lnTo>
                    <a:pt x="68151" y="4673"/>
                  </a:lnTo>
                  <a:cubicBezTo>
                    <a:pt x="66607" y="1702"/>
                    <a:pt x="63584" y="0"/>
                    <a:pt x="60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891850" y="714450"/>
              <a:ext cx="425150" cy="246050"/>
            </a:xfrm>
            <a:custGeom>
              <a:rect b="b" l="l" r="r" t="t"/>
              <a:pathLst>
                <a:path extrusionOk="0" h="9842" w="17006">
                  <a:moveTo>
                    <a:pt x="15603" y="0"/>
                  </a:moveTo>
                  <a:cubicBezTo>
                    <a:pt x="15416" y="0"/>
                    <a:pt x="15226" y="43"/>
                    <a:pt x="15048" y="134"/>
                  </a:cubicBezTo>
                  <a:lnTo>
                    <a:pt x="830" y="7525"/>
                  </a:lnTo>
                  <a:cubicBezTo>
                    <a:pt x="232" y="7840"/>
                    <a:pt x="1" y="8579"/>
                    <a:pt x="313" y="9178"/>
                  </a:cubicBezTo>
                  <a:cubicBezTo>
                    <a:pt x="531" y="9599"/>
                    <a:pt x="960" y="9841"/>
                    <a:pt x="1404" y="9841"/>
                  </a:cubicBezTo>
                  <a:cubicBezTo>
                    <a:pt x="1593" y="9841"/>
                    <a:pt x="1784" y="9798"/>
                    <a:pt x="1963" y="9706"/>
                  </a:cubicBezTo>
                  <a:lnTo>
                    <a:pt x="1963" y="9705"/>
                  </a:lnTo>
                  <a:lnTo>
                    <a:pt x="16182" y="2315"/>
                  </a:lnTo>
                  <a:cubicBezTo>
                    <a:pt x="16777" y="1998"/>
                    <a:pt x="17006" y="1261"/>
                    <a:pt x="16695" y="662"/>
                  </a:cubicBezTo>
                  <a:cubicBezTo>
                    <a:pt x="16476" y="242"/>
                    <a:pt x="16048" y="0"/>
                    <a:pt x="1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2792350" y="951775"/>
              <a:ext cx="64725" cy="61475"/>
            </a:xfrm>
            <a:custGeom>
              <a:rect b="b" l="l" r="r" t="t"/>
              <a:pathLst>
                <a:path extrusionOk="0" h="2459" w="2589">
                  <a:moveTo>
                    <a:pt x="1322" y="0"/>
                  </a:moveTo>
                  <a:cubicBezTo>
                    <a:pt x="965" y="0"/>
                    <a:pt x="618" y="156"/>
                    <a:pt x="380" y="439"/>
                  </a:cubicBezTo>
                  <a:cubicBezTo>
                    <a:pt x="60" y="820"/>
                    <a:pt x="1" y="1355"/>
                    <a:pt x="231" y="1797"/>
                  </a:cubicBezTo>
                  <a:cubicBezTo>
                    <a:pt x="449" y="2217"/>
                    <a:pt x="878" y="2459"/>
                    <a:pt x="1321" y="2459"/>
                  </a:cubicBezTo>
                  <a:cubicBezTo>
                    <a:pt x="1512" y="2459"/>
                    <a:pt x="1706" y="2414"/>
                    <a:pt x="1887" y="2320"/>
                  </a:cubicBezTo>
                  <a:cubicBezTo>
                    <a:pt x="2328" y="2091"/>
                    <a:pt x="2588" y="1619"/>
                    <a:pt x="2545" y="1123"/>
                  </a:cubicBezTo>
                  <a:cubicBezTo>
                    <a:pt x="2502" y="628"/>
                    <a:pt x="2166" y="208"/>
                    <a:pt x="1691" y="57"/>
                  </a:cubicBezTo>
                  <a:cubicBezTo>
                    <a:pt x="1569" y="19"/>
                    <a:pt x="1445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4233575" y="3422800"/>
              <a:ext cx="466300" cy="318325"/>
            </a:xfrm>
            <a:custGeom>
              <a:rect b="b" l="l" r="r" t="t"/>
              <a:pathLst>
                <a:path extrusionOk="0" h="12733" w="18652">
                  <a:moveTo>
                    <a:pt x="14382" y="0"/>
                  </a:moveTo>
                  <a:cubicBezTo>
                    <a:pt x="13802" y="0"/>
                    <a:pt x="13212" y="136"/>
                    <a:pt x="12662" y="422"/>
                  </a:cubicBezTo>
                  <a:lnTo>
                    <a:pt x="2544" y="5682"/>
                  </a:lnTo>
                  <a:cubicBezTo>
                    <a:pt x="713" y="6633"/>
                    <a:pt x="1" y="8889"/>
                    <a:pt x="951" y="10720"/>
                  </a:cubicBezTo>
                  <a:cubicBezTo>
                    <a:pt x="1617" y="11999"/>
                    <a:pt x="2920" y="12733"/>
                    <a:pt x="4270" y="12733"/>
                  </a:cubicBezTo>
                  <a:cubicBezTo>
                    <a:pt x="4850" y="12733"/>
                    <a:pt x="5439" y="12597"/>
                    <a:pt x="5989" y="12311"/>
                  </a:cubicBezTo>
                  <a:lnTo>
                    <a:pt x="16107" y="7051"/>
                  </a:lnTo>
                  <a:cubicBezTo>
                    <a:pt x="17938" y="6100"/>
                    <a:pt x="18651" y="3843"/>
                    <a:pt x="17699" y="2014"/>
                  </a:cubicBezTo>
                  <a:cubicBezTo>
                    <a:pt x="17034" y="733"/>
                    <a:pt x="15731" y="0"/>
                    <a:pt x="1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4267250" y="3452325"/>
              <a:ext cx="398925" cy="259300"/>
            </a:xfrm>
            <a:custGeom>
              <a:rect b="b" l="l" r="r" t="t"/>
              <a:pathLst>
                <a:path extrusionOk="0" h="10372" w="15957">
                  <a:moveTo>
                    <a:pt x="13034" y="0"/>
                  </a:moveTo>
                  <a:cubicBezTo>
                    <a:pt x="12637" y="0"/>
                    <a:pt x="12235" y="93"/>
                    <a:pt x="11859" y="288"/>
                  </a:cubicBezTo>
                  <a:lnTo>
                    <a:pt x="1740" y="5548"/>
                  </a:lnTo>
                  <a:cubicBezTo>
                    <a:pt x="489" y="6197"/>
                    <a:pt x="0" y="7744"/>
                    <a:pt x="651" y="8994"/>
                  </a:cubicBezTo>
                  <a:cubicBezTo>
                    <a:pt x="1106" y="9869"/>
                    <a:pt x="1999" y="10371"/>
                    <a:pt x="2923" y="10371"/>
                  </a:cubicBezTo>
                  <a:cubicBezTo>
                    <a:pt x="3320" y="10371"/>
                    <a:pt x="3722" y="10279"/>
                    <a:pt x="4097" y="10083"/>
                  </a:cubicBezTo>
                  <a:lnTo>
                    <a:pt x="14217" y="4824"/>
                  </a:lnTo>
                  <a:cubicBezTo>
                    <a:pt x="15467" y="4173"/>
                    <a:pt x="15956" y="2628"/>
                    <a:pt x="15306" y="1377"/>
                  </a:cubicBezTo>
                  <a:cubicBezTo>
                    <a:pt x="14850" y="502"/>
                    <a:pt x="13957" y="0"/>
                    <a:pt x="13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2987500" y="1043625"/>
              <a:ext cx="703525" cy="454950"/>
            </a:xfrm>
            <a:custGeom>
              <a:rect b="b" l="l" r="r" t="t"/>
              <a:pathLst>
                <a:path extrusionOk="0" h="18198" w="28141">
                  <a:moveTo>
                    <a:pt x="24100" y="0"/>
                  </a:moveTo>
                  <a:cubicBezTo>
                    <a:pt x="23688" y="0"/>
                    <a:pt x="23269" y="97"/>
                    <a:pt x="22877" y="300"/>
                  </a:cubicBezTo>
                  <a:lnTo>
                    <a:pt x="1809" y="11251"/>
                  </a:lnTo>
                  <a:cubicBezTo>
                    <a:pt x="508" y="11928"/>
                    <a:pt x="1" y="13532"/>
                    <a:pt x="678" y="14834"/>
                  </a:cubicBezTo>
                  <a:lnTo>
                    <a:pt x="1683" y="16766"/>
                  </a:lnTo>
                  <a:cubicBezTo>
                    <a:pt x="2155" y="17676"/>
                    <a:pt x="3081" y="18197"/>
                    <a:pt x="4041" y="18197"/>
                  </a:cubicBezTo>
                  <a:cubicBezTo>
                    <a:pt x="4454" y="18197"/>
                    <a:pt x="4872" y="18101"/>
                    <a:pt x="5264" y="17897"/>
                  </a:cubicBezTo>
                  <a:lnTo>
                    <a:pt x="26332" y="6947"/>
                  </a:lnTo>
                  <a:cubicBezTo>
                    <a:pt x="27633" y="6270"/>
                    <a:pt x="28141" y="4667"/>
                    <a:pt x="27463" y="3364"/>
                  </a:cubicBezTo>
                  <a:lnTo>
                    <a:pt x="26460" y="1432"/>
                  </a:lnTo>
                  <a:cubicBezTo>
                    <a:pt x="25987" y="521"/>
                    <a:pt x="25060" y="0"/>
                    <a:pt x="24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3098975" y="1119800"/>
              <a:ext cx="931950" cy="511425"/>
            </a:xfrm>
            <a:custGeom>
              <a:rect b="b" l="l" r="r" t="t"/>
              <a:pathLst>
                <a:path extrusionOk="0" h="20457" w="37278">
                  <a:moveTo>
                    <a:pt x="35759" y="1"/>
                  </a:moveTo>
                  <a:cubicBezTo>
                    <a:pt x="35553" y="1"/>
                    <a:pt x="35343" y="49"/>
                    <a:pt x="35147" y="151"/>
                  </a:cubicBezTo>
                  <a:lnTo>
                    <a:pt x="916" y="17944"/>
                  </a:lnTo>
                  <a:cubicBezTo>
                    <a:pt x="259" y="18279"/>
                    <a:pt x="0" y="19086"/>
                    <a:pt x="341" y="19740"/>
                  </a:cubicBezTo>
                  <a:cubicBezTo>
                    <a:pt x="578" y="20196"/>
                    <a:pt x="1041" y="20456"/>
                    <a:pt x="1520" y="20456"/>
                  </a:cubicBezTo>
                  <a:cubicBezTo>
                    <a:pt x="1730" y="20456"/>
                    <a:pt x="1943" y="20407"/>
                    <a:pt x="2141" y="20301"/>
                  </a:cubicBezTo>
                  <a:lnTo>
                    <a:pt x="36373" y="2509"/>
                  </a:lnTo>
                  <a:cubicBezTo>
                    <a:pt x="37023" y="2170"/>
                    <a:pt x="37277" y="1368"/>
                    <a:pt x="36939" y="717"/>
                  </a:cubicBezTo>
                  <a:cubicBezTo>
                    <a:pt x="36702" y="262"/>
                    <a:pt x="36239" y="1"/>
                    <a:pt x="35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2620925" y="1463425"/>
              <a:ext cx="369575" cy="323675"/>
            </a:xfrm>
            <a:custGeom>
              <a:rect b="b" l="l" r="r" t="t"/>
              <a:pathLst>
                <a:path extrusionOk="0" h="12947" w="14783">
                  <a:moveTo>
                    <a:pt x="7387" y="1"/>
                  </a:moveTo>
                  <a:cubicBezTo>
                    <a:pt x="6381" y="1"/>
                    <a:pt x="5360" y="236"/>
                    <a:pt x="4406" y="732"/>
                  </a:cubicBezTo>
                  <a:cubicBezTo>
                    <a:pt x="1236" y="2380"/>
                    <a:pt x="1" y="6287"/>
                    <a:pt x="1649" y="9458"/>
                  </a:cubicBezTo>
                  <a:cubicBezTo>
                    <a:pt x="2802" y="11676"/>
                    <a:pt x="5059" y="12946"/>
                    <a:pt x="7397" y="12946"/>
                  </a:cubicBezTo>
                  <a:cubicBezTo>
                    <a:pt x="8403" y="12946"/>
                    <a:pt x="9423" y="12711"/>
                    <a:pt x="10377" y="12216"/>
                  </a:cubicBezTo>
                  <a:cubicBezTo>
                    <a:pt x="13547" y="10567"/>
                    <a:pt x="14782" y="6660"/>
                    <a:pt x="13133" y="3488"/>
                  </a:cubicBezTo>
                  <a:cubicBezTo>
                    <a:pt x="11981" y="1271"/>
                    <a:pt x="9724" y="1"/>
                    <a:pt x="7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2817025" y="1674850"/>
              <a:ext cx="942525" cy="941950"/>
            </a:xfrm>
            <a:custGeom>
              <a:rect b="b" l="l" r="r" t="t"/>
              <a:pathLst>
                <a:path extrusionOk="0" h="37678" w="37701">
                  <a:moveTo>
                    <a:pt x="24777" y="0"/>
                  </a:moveTo>
                  <a:cubicBezTo>
                    <a:pt x="24765" y="0"/>
                    <a:pt x="24754" y="3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09"/>
                    <a:pt x="20" y="12947"/>
                  </a:cubicBezTo>
                  <a:lnTo>
                    <a:pt x="12856" y="37637"/>
                  </a:lnTo>
                  <a:cubicBezTo>
                    <a:pt x="12870" y="37663"/>
                    <a:pt x="12896" y="37677"/>
                    <a:pt x="12923" y="37677"/>
                  </a:cubicBezTo>
                  <a:cubicBezTo>
                    <a:pt x="12935" y="37677"/>
                    <a:pt x="12947" y="37675"/>
                    <a:pt x="12958" y="37669"/>
                  </a:cubicBezTo>
                  <a:lnTo>
                    <a:pt x="37648" y="24833"/>
                  </a:lnTo>
                  <a:cubicBezTo>
                    <a:pt x="37686" y="24814"/>
                    <a:pt x="37700" y="24768"/>
                    <a:pt x="37681" y="24731"/>
                  </a:cubicBezTo>
                  <a:lnTo>
                    <a:pt x="24844" y="41"/>
                  </a:lnTo>
                  <a:cubicBezTo>
                    <a:pt x="24831" y="15"/>
                    <a:pt x="24804" y="0"/>
                    <a:pt x="24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3497325" y="1321150"/>
              <a:ext cx="942525" cy="941975"/>
            </a:xfrm>
            <a:custGeom>
              <a:rect b="b" l="l" r="r" t="t"/>
              <a:pathLst>
                <a:path extrusionOk="0" h="37679" w="37701">
                  <a:moveTo>
                    <a:pt x="24777" y="1"/>
                  </a:moveTo>
                  <a:cubicBezTo>
                    <a:pt x="24765" y="1"/>
                    <a:pt x="24754" y="4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11"/>
                    <a:pt x="20" y="12949"/>
                  </a:cubicBezTo>
                  <a:lnTo>
                    <a:pt x="12856" y="37638"/>
                  </a:lnTo>
                  <a:cubicBezTo>
                    <a:pt x="12870" y="37664"/>
                    <a:pt x="12896" y="37679"/>
                    <a:pt x="12923" y="37679"/>
                  </a:cubicBezTo>
                  <a:cubicBezTo>
                    <a:pt x="12935" y="37679"/>
                    <a:pt x="12947" y="37676"/>
                    <a:pt x="12958" y="37670"/>
                  </a:cubicBezTo>
                  <a:lnTo>
                    <a:pt x="37648" y="24834"/>
                  </a:lnTo>
                  <a:cubicBezTo>
                    <a:pt x="37686" y="24814"/>
                    <a:pt x="37700" y="24770"/>
                    <a:pt x="37681" y="24732"/>
                  </a:cubicBezTo>
                  <a:lnTo>
                    <a:pt x="24844" y="42"/>
                  </a:lnTo>
                  <a:cubicBezTo>
                    <a:pt x="24831" y="16"/>
                    <a:pt x="24804" y="1"/>
                    <a:pt x="24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3188400" y="2361350"/>
              <a:ext cx="942475" cy="941975"/>
            </a:xfrm>
            <a:custGeom>
              <a:rect b="b" l="l" r="r" t="t"/>
              <a:pathLst>
                <a:path extrusionOk="0" h="37679" w="37699">
                  <a:moveTo>
                    <a:pt x="24776" y="0"/>
                  </a:moveTo>
                  <a:cubicBezTo>
                    <a:pt x="24764" y="0"/>
                    <a:pt x="24752" y="3"/>
                    <a:pt x="24741" y="9"/>
                  </a:cubicBezTo>
                  <a:lnTo>
                    <a:pt x="51" y="12846"/>
                  </a:lnTo>
                  <a:cubicBezTo>
                    <a:pt x="14" y="12865"/>
                    <a:pt x="0" y="12911"/>
                    <a:pt x="19" y="12947"/>
                  </a:cubicBezTo>
                  <a:lnTo>
                    <a:pt x="12856" y="37638"/>
                  </a:lnTo>
                  <a:cubicBezTo>
                    <a:pt x="12870" y="37664"/>
                    <a:pt x="12895" y="37679"/>
                    <a:pt x="12923" y="37679"/>
                  </a:cubicBezTo>
                  <a:cubicBezTo>
                    <a:pt x="12934" y="37679"/>
                    <a:pt x="12946" y="37676"/>
                    <a:pt x="12957" y="37670"/>
                  </a:cubicBezTo>
                  <a:lnTo>
                    <a:pt x="37648" y="24833"/>
                  </a:lnTo>
                  <a:cubicBezTo>
                    <a:pt x="37684" y="24814"/>
                    <a:pt x="37699" y="24768"/>
                    <a:pt x="37679" y="24732"/>
                  </a:cubicBezTo>
                  <a:lnTo>
                    <a:pt x="24842" y="41"/>
                  </a:lnTo>
                  <a:cubicBezTo>
                    <a:pt x="24829" y="15"/>
                    <a:pt x="24803" y="0"/>
                    <a:pt x="24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3868675" y="2007675"/>
              <a:ext cx="942500" cy="941975"/>
            </a:xfrm>
            <a:custGeom>
              <a:rect b="b" l="l" r="r" t="t"/>
              <a:pathLst>
                <a:path extrusionOk="0" h="37679" w="37700">
                  <a:moveTo>
                    <a:pt x="24778" y="1"/>
                  </a:moveTo>
                  <a:cubicBezTo>
                    <a:pt x="24766" y="1"/>
                    <a:pt x="24754" y="4"/>
                    <a:pt x="24742" y="10"/>
                  </a:cubicBezTo>
                  <a:lnTo>
                    <a:pt x="52" y="12845"/>
                  </a:lnTo>
                  <a:cubicBezTo>
                    <a:pt x="15" y="12865"/>
                    <a:pt x="1" y="12910"/>
                    <a:pt x="20" y="12948"/>
                  </a:cubicBezTo>
                  <a:lnTo>
                    <a:pt x="12857" y="37637"/>
                  </a:lnTo>
                  <a:cubicBezTo>
                    <a:pt x="12871" y="37663"/>
                    <a:pt x="12896" y="37678"/>
                    <a:pt x="12924" y="37678"/>
                  </a:cubicBezTo>
                  <a:cubicBezTo>
                    <a:pt x="12935" y="37678"/>
                    <a:pt x="12947" y="37675"/>
                    <a:pt x="12958" y="37670"/>
                  </a:cubicBezTo>
                  <a:lnTo>
                    <a:pt x="37649" y="24833"/>
                  </a:lnTo>
                  <a:cubicBezTo>
                    <a:pt x="37685" y="24814"/>
                    <a:pt x="37699" y="24769"/>
                    <a:pt x="37680" y="24732"/>
                  </a:cubicBezTo>
                  <a:lnTo>
                    <a:pt x="24843" y="41"/>
                  </a:lnTo>
                  <a:cubicBezTo>
                    <a:pt x="24830" y="15"/>
                    <a:pt x="24805" y="1"/>
                    <a:pt x="2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4203375" y="2307875"/>
              <a:ext cx="449575" cy="374100"/>
            </a:xfrm>
            <a:custGeom>
              <a:rect b="b" l="l" r="r" t="t"/>
              <a:pathLst>
                <a:path extrusionOk="0" h="14964" w="17983">
                  <a:moveTo>
                    <a:pt x="9611" y="0"/>
                  </a:moveTo>
                  <a:cubicBezTo>
                    <a:pt x="8286" y="0"/>
                    <a:pt x="6971" y="318"/>
                    <a:pt x="5761" y="946"/>
                  </a:cubicBezTo>
                  <a:lnTo>
                    <a:pt x="5554" y="1054"/>
                  </a:lnTo>
                  <a:cubicBezTo>
                    <a:pt x="1563" y="3124"/>
                    <a:pt x="0" y="8053"/>
                    <a:pt x="2070" y="12043"/>
                  </a:cubicBezTo>
                  <a:lnTo>
                    <a:pt x="3583" y="14963"/>
                  </a:lnTo>
                  <a:lnTo>
                    <a:pt x="15890" y="8929"/>
                  </a:lnTo>
                  <a:lnTo>
                    <a:pt x="15902" y="8923"/>
                  </a:lnTo>
                  <a:cubicBezTo>
                    <a:pt x="17397" y="8147"/>
                    <a:pt x="17982" y="6299"/>
                    <a:pt x="17208" y="4804"/>
                  </a:cubicBezTo>
                  <a:lnTo>
                    <a:pt x="17065" y="4531"/>
                  </a:lnTo>
                  <a:cubicBezTo>
                    <a:pt x="16034" y="2542"/>
                    <a:pt x="14290" y="1073"/>
                    <a:pt x="12155" y="396"/>
                  </a:cubicBezTo>
                  <a:cubicBezTo>
                    <a:pt x="11320" y="131"/>
                    <a:pt x="10463" y="0"/>
                    <a:pt x="9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4159575" y="2310500"/>
              <a:ext cx="424350" cy="376200"/>
            </a:xfrm>
            <a:custGeom>
              <a:rect b="b" l="l" r="r" t="t"/>
              <a:pathLst>
                <a:path extrusionOk="0" h="15048" w="16974">
                  <a:moveTo>
                    <a:pt x="10297" y="1"/>
                  </a:moveTo>
                  <a:cubicBezTo>
                    <a:pt x="9799" y="1"/>
                    <a:pt x="9302" y="74"/>
                    <a:pt x="8815" y="146"/>
                  </a:cubicBezTo>
                  <a:cubicBezTo>
                    <a:pt x="8541" y="185"/>
                    <a:pt x="8280" y="224"/>
                    <a:pt x="8024" y="248"/>
                  </a:cubicBezTo>
                  <a:cubicBezTo>
                    <a:pt x="7778" y="272"/>
                    <a:pt x="7521" y="283"/>
                    <a:pt x="7252" y="295"/>
                  </a:cubicBezTo>
                  <a:cubicBezTo>
                    <a:pt x="6441" y="329"/>
                    <a:pt x="5523" y="367"/>
                    <a:pt x="4687" y="801"/>
                  </a:cubicBezTo>
                  <a:cubicBezTo>
                    <a:pt x="3851" y="1235"/>
                    <a:pt x="3291" y="1962"/>
                    <a:pt x="2796" y="2604"/>
                  </a:cubicBezTo>
                  <a:cubicBezTo>
                    <a:pt x="2629" y="2820"/>
                    <a:pt x="2474" y="3022"/>
                    <a:pt x="2312" y="3210"/>
                  </a:cubicBezTo>
                  <a:cubicBezTo>
                    <a:pt x="2144" y="3405"/>
                    <a:pt x="1963" y="3596"/>
                    <a:pt x="1773" y="3797"/>
                  </a:cubicBezTo>
                  <a:cubicBezTo>
                    <a:pt x="1183" y="4419"/>
                    <a:pt x="572" y="5062"/>
                    <a:pt x="286" y="5913"/>
                  </a:cubicBezTo>
                  <a:cubicBezTo>
                    <a:pt x="1" y="6769"/>
                    <a:pt x="109" y="7630"/>
                    <a:pt x="214" y="8463"/>
                  </a:cubicBezTo>
                  <a:cubicBezTo>
                    <a:pt x="248" y="8731"/>
                    <a:pt x="280" y="8984"/>
                    <a:pt x="298" y="9235"/>
                  </a:cubicBezTo>
                  <a:cubicBezTo>
                    <a:pt x="316" y="9476"/>
                    <a:pt x="320" y="9725"/>
                    <a:pt x="325" y="9990"/>
                  </a:cubicBezTo>
                  <a:cubicBezTo>
                    <a:pt x="339" y="10790"/>
                    <a:pt x="355" y="11697"/>
                    <a:pt x="780" y="12516"/>
                  </a:cubicBezTo>
                  <a:cubicBezTo>
                    <a:pt x="1204" y="13337"/>
                    <a:pt x="1937" y="13871"/>
                    <a:pt x="2582" y="14344"/>
                  </a:cubicBezTo>
                  <a:cubicBezTo>
                    <a:pt x="2797" y="14500"/>
                    <a:pt x="2999" y="14648"/>
                    <a:pt x="3185" y="14800"/>
                  </a:cubicBezTo>
                  <a:lnTo>
                    <a:pt x="3486" y="15047"/>
                  </a:lnTo>
                  <a:lnTo>
                    <a:pt x="16920" y="8081"/>
                  </a:lnTo>
                  <a:cubicBezTo>
                    <a:pt x="16920" y="8081"/>
                    <a:pt x="16973" y="7148"/>
                    <a:pt x="16968" y="6883"/>
                  </a:cubicBezTo>
                  <a:cubicBezTo>
                    <a:pt x="16955" y="6083"/>
                    <a:pt x="16938" y="5177"/>
                    <a:pt x="16514" y="4357"/>
                  </a:cubicBezTo>
                  <a:cubicBezTo>
                    <a:pt x="16089" y="3538"/>
                    <a:pt x="15357" y="3002"/>
                    <a:pt x="14711" y="2531"/>
                  </a:cubicBezTo>
                  <a:cubicBezTo>
                    <a:pt x="14496" y="2374"/>
                    <a:pt x="14294" y="2226"/>
                    <a:pt x="14108" y="2073"/>
                  </a:cubicBezTo>
                  <a:cubicBezTo>
                    <a:pt x="13915" y="1914"/>
                    <a:pt x="13725" y="1742"/>
                    <a:pt x="13525" y="1559"/>
                  </a:cubicBezTo>
                  <a:cubicBezTo>
                    <a:pt x="12905" y="994"/>
                    <a:pt x="12264" y="408"/>
                    <a:pt x="11400" y="150"/>
                  </a:cubicBezTo>
                  <a:cubicBezTo>
                    <a:pt x="11034" y="41"/>
                    <a:pt x="10665" y="1"/>
                    <a:pt x="10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4276725" y="2310500"/>
              <a:ext cx="307200" cy="288425"/>
            </a:xfrm>
            <a:custGeom>
              <a:rect b="b" l="l" r="r" t="t"/>
              <a:pathLst>
                <a:path extrusionOk="0" h="11537" w="12288">
                  <a:moveTo>
                    <a:pt x="5611" y="1"/>
                  </a:moveTo>
                  <a:cubicBezTo>
                    <a:pt x="5113" y="1"/>
                    <a:pt x="4616" y="74"/>
                    <a:pt x="4129" y="146"/>
                  </a:cubicBezTo>
                  <a:cubicBezTo>
                    <a:pt x="3855" y="185"/>
                    <a:pt x="3594" y="224"/>
                    <a:pt x="3338" y="248"/>
                  </a:cubicBezTo>
                  <a:cubicBezTo>
                    <a:pt x="3092" y="272"/>
                    <a:pt x="2835" y="283"/>
                    <a:pt x="2566" y="295"/>
                  </a:cubicBezTo>
                  <a:cubicBezTo>
                    <a:pt x="1755" y="329"/>
                    <a:pt x="837" y="367"/>
                    <a:pt x="1" y="801"/>
                  </a:cubicBezTo>
                  <a:lnTo>
                    <a:pt x="5569" y="11537"/>
                  </a:lnTo>
                  <a:lnTo>
                    <a:pt x="12233" y="8081"/>
                  </a:lnTo>
                  <a:cubicBezTo>
                    <a:pt x="12233" y="8081"/>
                    <a:pt x="12287" y="7148"/>
                    <a:pt x="12282" y="6883"/>
                  </a:cubicBezTo>
                  <a:cubicBezTo>
                    <a:pt x="12268" y="6083"/>
                    <a:pt x="12252" y="5177"/>
                    <a:pt x="11827" y="4357"/>
                  </a:cubicBezTo>
                  <a:cubicBezTo>
                    <a:pt x="11403" y="3537"/>
                    <a:pt x="10671" y="3002"/>
                    <a:pt x="10025" y="2531"/>
                  </a:cubicBezTo>
                  <a:cubicBezTo>
                    <a:pt x="9810" y="2374"/>
                    <a:pt x="9608" y="2226"/>
                    <a:pt x="9422" y="2073"/>
                  </a:cubicBezTo>
                  <a:cubicBezTo>
                    <a:pt x="9229" y="1914"/>
                    <a:pt x="9039" y="1742"/>
                    <a:pt x="8839" y="1559"/>
                  </a:cubicBezTo>
                  <a:cubicBezTo>
                    <a:pt x="8219" y="994"/>
                    <a:pt x="7578" y="408"/>
                    <a:pt x="6714" y="150"/>
                  </a:cubicBezTo>
                  <a:cubicBezTo>
                    <a:pt x="6348" y="41"/>
                    <a:pt x="5979" y="1"/>
                    <a:pt x="5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4144275" y="2373975"/>
              <a:ext cx="449975" cy="353475"/>
            </a:xfrm>
            <a:custGeom>
              <a:rect b="b" l="l" r="r" t="t"/>
              <a:pathLst>
                <a:path extrusionOk="0" h="14139" w="17999">
                  <a:moveTo>
                    <a:pt x="9559" y="1"/>
                  </a:moveTo>
                  <a:cubicBezTo>
                    <a:pt x="8261" y="1"/>
                    <a:pt x="6943" y="303"/>
                    <a:pt x="5713" y="941"/>
                  </a:cubicBezTo>
                  <a:cubicBezTo>
                    <a:pt x="1608" y="3070"/>
                    <a:pt x="1" y="8141"/>
                    <a:pt x="2129" y="12246"/>
                  </a:cubicBezTo>
                  <a:lnTo>
                    <a:pt x="3110" y="14138"/>
                  </a:lnTo>
                  <a:lnTo>
                    <a:pt x="17998" y="6416"/>
                  </a:lnTo>
                  <a:lnTo>
                    <a:pt x="17017" y="4525"/>
                  </a:lnTo>
                  <a:cubicBezTo>
                    <a:pt x="15527" y="1651"/>
                    <a:pt x="12593" y="1"/>
                    <a:pt x="9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4287100" y="2374000"/>
              <a:ext cx="307150" cy="256925"/>
            </a:xfrm>
            <a:custGeom>
              <a:rect b="b" l="l" r="r" t="t"/>
              <a:pathLst>
                <a:path extrusionOk="0" h="10277" w="12286">
                  <a:moveTo>
                    <a:pt x="3846" y="0"/>
                  </a:moveTo>
                  <a:cubicBezTo>
                    <a:pt x="2548" y="0"/>
                    <a:pt x="1231" y="302"/>
                    <a:pt x="0" y="940"/>
                  </a:cubicBezTo>
                  <a:lnTo>
                    <a:pt x="4842" y="10276"/>
                  </a:lnTo>
                  <a:lnTo>
                    <a:pt x="12285" y="6416"/>
                  </a:lnTo>
                  <a:lnTo>
                    <a:pt x="11305" y="4525"/>
                  </a:lnTo>
                  <a:cubicBezTo>
                    <a:pt x="9814" y="1650"/>
                    <a:pt x="6881" y="0"/>
                    <a:pt x="3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4269125" y="2554275"/>
              <a:ext cx="39775" cy="39775"/>
            </a:xfrm>
            <a:custGeom>
              <a:rect b="b" l="l" r="r" t="t"/>
              <a:pathLst>
                <a:path extrusionOk="0" h="1591" w="1591">
                  <a:moveTo>
                    <a:pt x="1047" y="1"/>
                  </a:moveTo>
                  <a:lnTo>
                    <a:pt x="0" y="543"/>
                  </a:lnTo>
                  <a:lnTo>
                    <a:pt x="543" y="1591"/>
                  </a:lnTo>
                  <a:lnTo>
                    <a:pt x="1590" y="104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4410450" y="2480975"/>
              <a:ext cx="39775" cy="39775"/>
            </a:xfrm>
            <a:custGeom>
              <a:rect b="b" l="l" r="r" t="t"/>
              <a:pathLst>
                <a:path extrusionOk="0" h="1591" w="1591">
                  <a:moveTo>
                    <a:pt x="1047" y="0"/>
                  </a:moveTo>
                  <a:lnTo>
                    <a:pt x="1" y="544"/>
                  </a:lnTo>
                  <a:lnTo>
                    <a:pt x="544" y="1591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4315650" y="2471100"/>
              <a:ext cx="39775" cy="39775"/>
            </a:xfrm>
            <a:custGeom>
              <a:rect b="b" l="l" r="r" t="t"/>
              <a:pathLst>
                <a:path extrusionOk="0" h="1591" w="1591">
                  <a:moveTo>
                    <a:pt x="1048" y="0"/>
                  </a:moveTo>
                  <a:lnTo>
                    <a:pt x="0" y="544"/>
                  </a:lnTo>
                  <a:lnTo>
                    <a:pt x="544" y="1590"/>
                  </a:lnTo>
                  <a:lnTo>
                    <a:pt x="1590" y="104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4328750" y="2471100"/>
              <a:ext cx="26675" cy="32975"/>
            </a:xfrm>
            <a:custGeom>
              <a:rect b="b" l="l" r="r" t="t"/>
              <a:pathLst>
                <a:path extrusionOk="0" h="1319" w="1067">
                  <a:moveTo>
                    <a:pt x="523" y="0"/>
                  </a:moveTo>
                  <a:lnTo>
                    <a:pt x="0" y="271"/>
                  </a:lnTo>
                  <a:lnTo>
                    <a:pt x="544" y="1318"/>
                  </a:lnTo>
                  <a:lnTo>
                    <a:pt x="1066" y="104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3823525" y="1789950"/>
              <a:ext cx="408300" cy="276175"/>
            </a:xfrm>
            <a:custGeom>
              <a:rect b="b" l="l" r="r" t="t"/>
              <a:pathLst>
                <a:path extrusionOk="0" h="11047" w="16332">
                  <a:moveTo>
                    <a:pt x="14504" y="1"/>
                  </a:moveTo>
                  <a:lnTo>
                    <a:pt x="0" y="7521"/>
                  </a:lnTo>
                  <a:lnTo>
                    <a:pt x="1829" y="11046"/>
                  </a:lnTo>
                  <a:lnTo>
                    <a:pt x="16332" y="3525"/>
                  </a:lnTo>
                  <a:lnTo>
                    <a:pt x="1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4004825" y="1789950"/>
              <a:ext cx="227000" cy="182175"/>
            </a:xfrm>
            <a:custGeom>
              <a:rect b="b" l="l" r="r" t="t"/>
              <a:pathLst>
                <a:path extrusionOk="0" h="7287" w="9080">
                  <a:moveTo>
                    <a:pt x="7251" y="1"/>
                  </a:moveTo>
                  <a:lnTo>
                    <a:pt x="0" y="3760"/>
                  </a:lnTo>
                  <a:lnTo>
                    <a:pt x="1827" y="7286"/>
                  </a:lnTo>
                  <a:lnTo>
                    <a:pt x="9080" y="3525"/>
                  </a:lnTo>
                  <a:lnTo>
                    <a:pt x="72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3719800" y="1578750"/>
              <a:ext cx="448575" cy="366000"/>
            </a:xfrm>
            <a:custGeom>
              <a:rect b="b" l="l" r="r" t="t"/>
              <a:pathLst>
                <a:path extrusionOk="0" h="14640" w="17943">
                  <a:moveTo>
                    <a:pt x="9277" y="1"/>
                  </a:moveTo>
                  <a:cubicBezTo>
                    <a:pt x="8016" y="1"/>
                    <a:pt x="6738" y="294"/>
                    <a:pt x="5544" y="913"/>
                  </a:cubicBezTo>
                  <a:cubicBezTo>
                    <a:pt x="1560" y="2978"/>
                    <a:pt x="0" y="7900"/>
                    <a:pt x="2065" y="11883"/>
                  </a:cubicBezTo>
                  <a:lnTo>
                    <a:pt x="3495" y="14639"/>
                  </a:lnTo>
                  <a:lnTo>
                    <a:pt x="17942" y="7148"/>
                  </a:lnTo>
                  <a:lnTo>
                    <a:pt x="16512" y="4390"/>
                  </a:lnTo>
                  <a:cubicBezTo>
                    <a:pt x="15067" y="1601"/>
                    <a:pt x="12220" y="1"/>
                    <a:pt x="9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3858375" y="1578750"/>
              <a:ext cx="310025" cy="272350"/>
            </a:xfrm>
            <a:custGeom>
              <a:rect b="b" l="l" r="r" t="t"/>
              <a:pathLst>
                <a:path extrusionOk="0" h="10894" w="12401">
                  <a:moveTo>
                    <a:pt x="3734" y="1"/>
                  </a:moveTo>
                  <a:cubicBezTo>
                    <a:pt x="2473" y="1"/>
                    <a:pt x="1195" y="294"/>
                    <a:pt x="1" y="913"/>
                  </a:cubicBezTo>
                  <a:lnTo>
                    <a:pt x="5176" y="10894"/>
                  </a:lnTo>
                  <a:lnTo>
                    <a:pt x="12401" y="7148"/>
                  </a:lnTo>
                  <a:lnTo>
                    <a:pt x="10971" y="4390"/>
                  </a:lnTo>
                  <a:cubicBezTo>
                    <a:pt x="9524" y="1601"/>
                    <a:pt x="6678" y="1"/>
                    <a:pt x="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3742250" y="1689100"/>
              <a:ext cx="481275" cy="305050"/>
            </a:xfrm>
            <a:custGeom>
              <a:rect b="b" l="l" r="r" t="t"/>
              <a:pathLst>
                <a:path extrusionOk="0" h="12202" w="19251">
                  <a:moveTo>
                    <a:pt x="16138" y="0"/>
                  </a:moveTo>
                  <a:cubicBezTo>
                    <a:pt x="15717" y="0"/>
                    <a:pt x="15290" y="98"/>
                    <a:pt x="14890" y="305"/>
                  </a:cubicBezTo>
                  <a:lnTo>
                    <a:pt x="1855" y="7065"/>
                  </a:lnTo>
                  <a:cubicBezTo>
                    <a:pt x="522" y="7756"/>
                    <a:pt x="1" y="9401"/>
                    <a:pt x="691" y="10734"/>
                  </a:cubicBezTo>
                  <a:cubicBezTo>
                    <a:pt x="1175" y="11666"/>
                    <a:pt x="2127" y="12202"/>
                    <a:pt x="3111" y="12202"/>
                  </a:cubicBezTo>
                  <a:cubicBezTo>
                    <a:pt x="3533" y="12202"/>
                    <a:pt x="3960" y="12104"/>
                    <a:pt x="4359" y="11896"/>
                  </a:cubicBezTo>
                  <a:lnTo>
                    <a:pt x="17396" y="5137"/>
                  </a:lnTo>
                  <a:cubicBezTo>
                    <a:pt x="18728" y="4445"/>
                    <a:pt x="19250" y="2800"/>
                    <a:pt x="18559" y="1469"/>
                  </a:cubicBezTo>
                  <a:cubicBezTo>
                    <a:pt x="18075" y="536"/>
                    <a:pt x="17123" y="0"/>
                    <a:pt x="1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3825750" y="1730050"/>
              <a:ext cx="39775" cy="39750"/>
            </a:xfrm>
            <a:custGeom>
              <a:rect b="b" l="l" r="r" t="t"/>
              <a:pathLst>
                <a:path extrusionOk="0" h="1590" w="1591">
                  <a:moveTo>
                    <a:pt x="1047" y="0"/>
                  </a:moveTo>
                  <a:lnTo>
                    <a:pt x="0" y="543"/>
                  </a:lnTo>
                  <a:lnTo>
                    <a:pt x="543" y="1589"/>
                  </a:lnTo>
                  <a:lnTo>
                    <a:pt x="1590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3967075" y="1656750"/>
              <a:ext cx="39775" cy="39775"/>
            </a:xfrm>
            <a:custGeom>
              <a:rect b="b" l="l" r="r" t="t"/>
              <a:pathLst>
                <a:path extrusionOk="0" h="1591" w="1591">
                  <a:moveTo>
                    <a:pt x="1047" y="0"/>
                  </a:moveTo>
                  <a:lnTo>
                    <a:pt x="1" y="544"/>
                  </a:lnTo>
                  <a:lnTo>
                    <a:pt x="544" y="1590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3872275" y="1646850"/>
              <a:ext cx="39775" cy="39775"/>
            </a:xfrm>
            <a:custGeom>
              <a:rect b="b" l="l" r="r" t="t"/>
              <a:pathLst>
                <a:path extrusionOk="0" h="1591" w="1591">
                  <a:moveTo>
                    <a:pt x="1047" y="0"/>
                  </a:moveTo>
                  <a:lnTo>
                    <a:pt x="0" y="543"/>
                  </a:lnTo>
                  <a:lnTo>
                    <a:pt x="544" y="1590"/>
                  </a:lnTo>
                  <a:lnTo>
                    <a:pt x="1590" y="104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3885375" y="1646850"/>
              <a:ext cx="26675" cy="33000"/>
            </a:xfrm>
            <a:custGeom>
              <a:rect b="b" l="l" r="r" t="t"/>
              <a:pathLst>
                <a:path extrusionOk="0" h="1320" w="1067">
                  <a:moveTo>
                    <a:pt x="524" y="0"/>
                  </a:moveTo>
                  <a:lnTo>
                    <a:pt x="0" y="272"/>
                  </a:lnTo>
                  <a:lnTo>
                    <a:pt x="544" y="1319"/>
                  </a:lnTo>
                  <a:lnTo>
                    <a:pt x="1066" y="104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3951525" y="1689075"/>
              <a:ext cx="272000" cy="212925"/>
            </a:xfrm>
            <a:custGeom>
              <a:rect b="b" l="l" r="r" t="t"/>
              <a:pathLst>
                <a:path extrusionOk="0" h="8517" w="10880">
                  <a:moveTo>
                    <a:pt x="7768" y="1"/>
                  </a:moveTo>
                  <a:cubicBezTo>
                    <a:pt x="7347" y="1"/>
                    <a:pt x="6919" y="99"/>
                    <a:pt x="6519" y="306"/>
                  </a:cubicBezTo>
                  <a:lnTo>
                    <a:pt x="1" y="3686"/>
                  </a:lnTo>
                  <a:lnTo>
                    <a:pt x="2507" y="8517"/>
                  </a:lnTo>
                  <a:lnTo>
                    <a:pt x="9025" y="5137"/>
                  </a:lnTo>
                  <a:cubicBezTo>
                    <a:pt x="10356" y="4446"/>
                    <a:pt x="10879" y="2801"/>
                    <a:pt x="10188" y="1468"/>
                  </a:cubicBezTo>
                  <a:cubicBezTo>
                    <a:pt x="9704" y="536"/>
                    <a:pt x="8753" y="1"/>
                    <a:pt x="7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4025950" y="1713575"/>
              <a:ext cx="97625" cy="111100"/>
            </a:xfrm>
            <a:custGeom>
              <a:rect b="b" l="l" r="r" t="t"/>
              <a:pathLst>
                <a:path extrusionOk="0" h="4444" w="3905">
                  <a:moveTo>
                    <a:pt x="2234" y="1"/>
                  </a:moveTo>
                  <a:lnTo>
                    <a:pt x="1" y="1159"/>
                  </a:lnTo>
                  <a:lnTo>
                    <a:pt x="1351" y="3764"/>
                  </a:lnTo>
                  <a:cubicBezTo>
                    <a:pt x="1576" y="4196"/>
                    <a:pt x="2015" y="4443"/>
                    <a:pt x="2470" y="4443"/>
                  </a:cubicBezTo>
                  <a:cubicBezTo>
                    <a:pt x="2665" y="4443"/>
                    <a:pt x="2862" y="4398"/>
                    <a:pt x="3047" y="4302"/>
                  </a:cubicBezTo>
                  <a:cubicBezTo>
                    <a:pt x="3664" y="3982"/>
                    <a:pt x="3905" y="3223"/>
                    <a:pt x="3585" y="26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3853950" y="1844425"/>
              <a:ext cx="43800" cy="105375"/>
            </a:xfrm>
            <a:custGeom>
              <a:rect b="b" l="l" r="r" t="t"/>
              <a:pathLst>
                <a:path extrusionOk="0" h="4215" w="1752">
                  <a:moveTo>
                    <a:pt x="1751" y="1"/>
                  </a:moveTo>
                  <a:lnTo>
                    <a:pt x="473" y="663"/>
                  </a:lnTo>
                  <a:lnTo>
                    <a:pt x="1" y="4215"/>
                  </a:lnTo>
                  <a:lnTo>
                    <a:pt x="1279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3961000" y="1788925"/>
              <a:ext cx="43775" cy="105375"/>
            </a:xfrm>
            <a:custGeom>
              <a:rect b="b" l="l" r="r" t="t"/>
              <a:pathLst>
                <a:path extrusionOk="0" h="4215" w="1751">
                  <a:moveTo>
                    <a:pt x="1751" y="1"/>
                  </a:moveTo>
                  <a:lnTo>
                    <a:pt x="472" y="663"/>
                  </a:lnTo>
                  <a:lnTo>
                    <a:pt x="0" y="4214"/>
                  </a:lnTo>
                  <a:lnTo>
                    <a:pt x="1277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3971025" y="1788925"/>
              <a:ext cx="33750" cy="75525"/>
            </a:xfrm>
            <a:custGeom>
              <a:rect b="b" l="l" r="r" t="t"/>
              <a:pathLst>
                <a:path extrusionOk="0" h="3021" w="1350">
                  <a:moveTo>
                    <a:pt x="1350" y="1"/>
                  </a:moveTo>
                  <a:lnTo>
                    <a:pt x="71" y="663"/>
                  </a:lnTo>
                  <a:lnTo>
                    <a:pt x="0" y="1196"/>
                  </a:lnTo>
                  <a:lnTo>
                    <a:pt x="947" y="3021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4053875" y="1713575"/>
              <a:ext cx="69700" cy="107550"/>
            </a:xfrm>
            <a:custGeom>
              <a:rect b="b" l="l" r="r" t="t"/>
              <a:pathLst>
                <a:path extrusionOk="0" h="4302" w="2788">
                  <a:moveTo>
                    <a:pt x="0" y="579"/>
                  </a:moveTo>
                  <a:lnTo>
                    <a:pt x="0" y="580"/>
                  </a:lnTo>
                  <a:lnTo>
                    <a:pt x="1" y="580"/>
                  </a:lnTo>
                  <a:lnTo>
                    <a:pt x="0" y="579"/>
                  </a:lnTo>
                  <a:close/>
                  <a:moveTo>
                    <a:pt x="1117" y="1"/>
                  </a:moveTo>
                  <a:lnTo>
                    <a:pt x="1" y="580"/>
                  </a:lnTo>
                  <a:lnTo>
                    <a:pt x="1930" y="4301"/>
                  </a:lnTo>
                  <a:cubicBezTo>
                    <a:pt x="2547" y="3982"/>
                    <a:pt x="2788" y="3222"/>
                    <a:pt x="2468" y="2605"/>
                  </a:cubicBez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3028200" y="1978900"/>
              <a:ext cx="332225" cy="383625"/>
            </a:xfrm>
            <a:custGeom>
              <a:rect b="b" l="l" r="r" t="t"/>
              <a:pathLst>
                <a:path extrusionOk="0" h="15345" w="13289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13289" y="10693"/>
                  </a:lnTo>
                  <a:lnTo>
                    <a:pt x="8715" y="1876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3028200" y="1978900"/>
              <a:ext cx="173275" cy="383625"/>
            </a:xfrm>
            <a:custGeom>
              <a:rect b="b" l="l" r="r" t="t"/>
              <a:pathLst>
                <a:path extrusionOk="0" h="15345" w="6931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6931" y="13990"/>
                  </a:lnTo>
                  <a:cubicBezTo>
                    <a:pt x="4078" y="10204"/>
                    <a:pt x="3670" y="5103"/>
                    <a:pt x="5870" y="915"/>
                  </a:cubicBez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3189650" y="2158375"/>
              <a:ext cx="97275" cy="92375"/>
            </a:xfrm>
            <a:custGeom>
              <a:rect b="b" l="l" r="r" t="t"/>
              <a:pathLst>
                <a:path extrusionOk="0" h="3695" w="3891">
                  <a:moveTo>
                    <a:pt x="1904" y="0"/>
                  </a:moveTo>
                  <a:cubicBezTo>
                    <a:pt x="1618" y="0"/>
                    <a:pt x="1328" y="67"/>
                    <a:pt x="1056" y="207"/>
                  </a:cubicBezTo>
                  <a:cubicBezTo>
                    <a:pt x="392" y="551"/>
                    <a:pt x="1" y="1260"/>
                    <a:pt x="64" y="2006"/>
                  </a:cubicBezTo>
                  <a:cubicBezTo>
                    <a:pt x="130" y="2750"/>
                    <a:pt x="635" y="3383"/>
                    <a:pt x="1347" y="3608"/>
                  </a:cubicBezTo>
                  <a:cubicBezTo>
                    <a:pt x="1531" y="3667"/>
                    <a:pt x="1720" y="3695"/>
                    <a:pt x="1906" y="3695"/>
                  </a:cubicBezTo>
                  <a:cubicBezTo>
                    <a:pt x="2442" y="3695"/>
                    <a:pt x="2962" y="3461"/>
                    <a:pt x="3319" y="3037"/>
                  </a:cubicBezTo>
                  <a:cubicBezTo>
                    <a:pt x="3800" y="2465"/>
                    <a:pt x="3890" y="1660"/>
                    <a:pt x="3546" y="996"/>
                  </a:cubicBezTo>
                  <a:cubicBezTo>
                    <a:pt x="3217" y="363"/>
                    <a:pt x="2572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3216000" y="2158350"/>
              <a:ext cx="74050" cy="87225"/>
            </a:xfrm>
            <a:custGeom>
              <a:rect b="b" l="l" r="r" t="t"/>
              <a:pathLst>
                <a:path extrusionOk="0" h="3489" w="2962">
                  <a:moveTo>
                    <a:pt x="850" y="0"/>
                  </a:moveTo>
                  <a:cubicBezTo>
                    <a:pt x="564" y="0"/>
                    <a:pt x="273" y="67"/>
                    <a:pt x="1" y="208"/>
                  </a:cubicBezTo>
                  <a:lnTo>
                    <a:pt x="1703" y="3489"/>
                  </a:lnTo>
                  <a:cubicBezTo>
                    <a:pt x="2609" y="3019"/>
                    <a:pt x="2962" y="1903"/>
                    <a:pt x="2492" y="997"/>
                  </a:cubicBezTo>
                  <a:cubicBezTo>
                    <a:pt x="2163" y="363"/>
                    <a:pt x="1518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3229075" y="2020050"/>
              <a:ext cx="343625" cy="308425"/>
            </a:xfrm>
            <a:custGeom>
              <a:rect b="b" l="l" r="r" t="t"/>
              <a:pathLst>
                <a:path extrusionOk="0" h="12337" w="13745">
                  <a:moveTo>
                    <a:pt x="1" y="0"/>
                  </a:moveTo>
                  <a:lnTo>
                    <a:pt x="4811" y="9276"/>
                  </a:lnTo>
                  <a:lnTo>
                    <a:pt x="6300" y="8504"/>
                  </a:lnTo>
                  <a:lnTo>
                    <a:pt x="7936" y="11658"/>
                  </a:lnTo>
                  <a:cubicBezTo>
                    <a:pt x="8159" y="12089"/>
                    <a:pt x="8598" y="12336"/>
                    <a:pt x="9052" y="12336"/>
                  </a:cubicBezTo>
                  <a:cubicBezTo>
                    <a:pt x="9247" y="12336"/>
                    <a:pt x="9445" y="12291"/>
                    <a:pt x="9631" y="12195"/>
                  </a:cubicBezTo>
                  <a:cubicBezTo>
                    <a:pt x="10247" y="11874"/>
                    <a:pt x="10488" y="11115"/>
                    <a:pt x="10169" y="10499"/>
                  </a:cubicBezTo>
                  <a:lnTo>
                    <a:pt x="8533" y="7346"/>
                  </a:lnTo>
                  <a:lnTo>
                    <a:pt x="13744" y="4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3290100" y="2046300"/>
              <a:ext cx="152175" cy="95600"/>
            </a:xfrm>
            <a:custGeom>
              <a:rect b="b" l="l" r="r" t="t"/>
              <a:pathLst>
                <a:path extrusionOk="0" h="3824" w="6087">
                  <a:moveTo>
                    <a:pt x="489" y="1"/>
                  </a:moveTo>
                  <a:lnTo>
                    <a:pt x="489" y="1"/>
                  </a:lnTo>
                  <a:cubicBezTo>
                    <a:pt x="0" y="1546"/>
                    <a:pt x="855" y="3195"/>
                    <a:pt x="2401" y="3686"/>
                  </a:cubicBezTo>
                  <a:cubicBezTo>
                    <a:pt x="2696" y="3779"/>
                    <a:pt x="2994" y="3823"/>
                    <a:pt x="3288" y="3823"/>
                  </a:cubicBezTo>
                  <a:cubicBezTo>
                    <a:pt x="4533" y="3823"/>
                    <a:pt x="5689" y="3025"/>
                    <a:pt x="6086" y="177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3501175" y="2738200"/>
              <a:ext cx="350525" cy="311550"/>
            </a:xfrm>
            <a:custGeom>
              <a:rect b="b" l="l" r="r" t="t"/>
              <a:pathLst>
                <a:path extrusionOk="0" h="12462" w="14021">
                  <a:moveTo>
                    <a:pt x="7364" y="0"/>
                  </a:moveTo>
                  <a:cubicBezTo>
                    <a:pt x="6364" y="0"/>
                    <a:pt x="5349" y="233"/>
                    <a:pt x="4401" y="724"/>
                  </a:cubicBezTo>
                  <a:cubicBezTo>
                    <a:pt x="1239" y="2364"/>
                    <a:pt x="1" y="6271"/>
                    <a:pt x="1640" y="9433"/>
                  </a:cubicBezTo>
                  <a:cubicBezTo>
                    <a:pt x="2356" y="10815"/>
                    <a:pt x="3547" y="11890"/>
                    <a:pt x="4995" y="12461"/>
                  </a:cubicBezTo>
                  <a:lnTo>
                    <a:pt x="13653" y="7972"/>
                  </a:lnTo>
                  <a:cubicBezTo>
                    <a:pt x="14020" y="6460"/>
                    <a:pt x="13828" y="4866"/>
                    <a:pt x="13111" y="3485"/>
                  </a:cubicBezTo>
                  <a:cubicBezTo>
                    <a:pt x="11962" y="1271"/>
                    <a:pt x="9702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3611200" y="2738200"/>
              <a:ext cx="240500" cy="255400"/>
            </a:xfrm>
            <a:custGeom>
              <a:rect b="b" l="l" r="r" t="t"/>
              <a:pathLst>
                <a:path extrusionOk="0" h="10216" w="9620">
                  <a:moveTo>
                    <a:pt x="2963" y="0"/>
                  </a:moveTo>
                  <a:cubicBezTo>
                    <a:pt x="1963" y="0"/>
                    <a:pt x="948" y="233"/>
                    <a:pt x="0" y="724"/>
                  </a:cubicBezTo>
                  <a:lnTo>
                    <a:pt x="4924" y="10216"/>
                  </a:lnTo>
                  <a:lnTo>
                    <a:pt x="9252" y="7972"/>
                  </a:lnTo>
                  <a:cubicBezTo>
                    <a:pt x="9619" y="6460"/>
                    <a:pt x="9427" y="4866"/>
                    <a:pt x="8710" y="3485"/>
                  </a:cubicBezTo>
                  <a:cubicBezTo>
                    <a:pt x="7561" y="1271"/>
                    <a:pt x="5301" y="0"/>
                    <a:pt x="2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1"/>
            <p:cNvSpPr/>
            <p:nvPr/>
          </p:nvSpPr>
          <p:spPr>
            <a:xfrm>
              <a:off x="3568175" y="2796875"/>
              <a:ext cx="222800" cy="196925"/>
            </a:xfrm>
            <a:custGeom>
              <a:rect b="b" l="l" r="r" t="t"/>
              <a:pathLst>
                <a:path extrusionOk="0" h="7877" w="8912">
                  <a:moveTo>
                    <a:pt x="4688" y="1"/>
                  </a:moveTo>
                  <a:cubicBezTo>
                    <a:pt x="4051" y="1"/>
                    <a:pt x="3405" y="149"/>
                    <a:pt x="2802" y="461"/>
                  </a:cubicBezTo>
                  <a:cubicBezTo>
                    <a:pt x="789" y="1506"/>
                    <a:pt x="1" y="3992"/>
                    <a:pt x="1044" y="6005"/>
                  </a:cubicBezTo>
                  <a:cubicBezTo>
                    <a:pt x="1477" y="6840"/>
                    <a:pt x="2183" y="7500"/>
                    <a:pt x="3044" y="7876"/>
                  </a:cubicBezTo>
                  <a:lnTo>
                    <a:pt x="8723" y="4932"/>
                  </a:lnTo>
                  <a:cubicBezTo>
                    <a:pt x="8912" y="4010"/>
                    <a:pt x="8778" y="3053"/>
                    <a:pt x="8346" y="2219"/>
                  </a:cubicBezTo>
                  <a:cubicBezTo>
                    <a:pt x="7614" y="809"/>
                    <a:pt x="6176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3638200" y="2796875"/>
              <a:ext cx="152775" cy="160100"/>
            </a:xfrm>
            <a:custGeom>
              <a:rect b="b" l="l" r="r" t="t"/>
              <a:pathLst>
                <a:path extrusionOk="0" h="6404" w="6111">
                  <a:moveTo>
                    <a:pt x="1887" y="1"/>
                  </a:moveTo>
                  <a:cubicBezTo>
                    <a:pt x="1250" y="1"/>
                    <a:pt x="604" y="149"/>
                    <a:pt x="1" y="461"/>
                  </a:cubicBezTo>
                  <a:lnTo>
                    <a:pt x="3082" y="6404"/>
                  </a:lnTo>
                  <a:lnTo>
                    <a:pt x="5922" y="4932"/>
                  </a:lnTo>
                  <a:cubicBezTo>
                    <a:pt x="6111" y="4010"/>
                    <a:pt x="5977" y="3053"/>
                    <a:pt x="5545" y="2219"/>
                  </a:cubicBezTo>
                  <a:cubicBezTo>
                    <a:pt x="4813" y="809"/>
                    <a:pt x="3375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3701400" y="2629925"/>
              <a:ext cx="132350" cy="218350"/>
            </a:xfrm>
            <a:custGeom>
              <a:rect b="b" l="l" r="r" t="t"/>
              <a:pathLst>
                <a:path extrusionOk="0" h="8734" w="5294">
                  <a:moveTo>
                    <a:pt x="1047" y="1"/>
                  </a:moveTo>
                  <a:lnTo>
                    <a:pt x="0" y="543"/>
                  </a:lnTo>
                  <a:lnTo>
                    <a:pt x="4247" y="8733"/>
                  </a:lnTo>
                  <a:lnTo>
                    <a:pt x="5293" y="8190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3413050" y="2615250"/>
              <a:ext cx="339325" cy="195125"/>
            </a:xfrm>
            <a:custGeom>
              <a:rect b="b" l="l" r="r" t="t"/>
              <a:pathLst>
                <a:path extrusionOk="0" h="7805" w="13573">
                  <a:moveTo>
                    <a:pt x="13029" y="1"/>
                  </a:moveTo>
                  <a:lnTo>
                    <a:pt x="1" y="6757"/>
                  </a:lnTo>
                  <a:lnTo>
                    <a:pt x="544" y="7805"/>
                  </a:lnTo>
                  <a:lnTo>
                    <a:pt x="13572" y="1048"/>
                  </a:lnTo>
                  <a:lnTo>
                    <a:pt x="13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3388350" y="2612150"/>
              <a:ext cx="364075" cy="111825"/>
            </a:xfrm>
            <a:custGeom>
              <a:rect b="b" l="l" r="r" t="t"/>
              <a:pathLst>
                <a:path extrusionOk="0" h="4473" w="14563">
                  <a:moveTo>
                    <a:pt x="14295" y="1"/>
                  </a:moveTo>
                  <a:lnTo>
                    <a:pt x="1" y="3325"/>
                  </a:lnTo>
                  <a:lnTo>
                    <a:pt x="133" y="3898"/>
                  </a:lnTo>
                  <a:lnTo>
                    <a:pt x="267" y="4473"/>
                  </a:lnTo>
                  <a:lnTo>
                    <a:pt x="14563" y="1149"/>
                  </a:lnTo>
                  <a:lnTo>
                    <a:pt x="14429" y="575"/>
                  </a:lnTo>
                  <a:lnTo>
                    <a:pt x="14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3499100" y="2807875"/>
              <a:ext cx="419525" cy="281075"/>
            </a:xfrm>
            <a:custGeom>
              <a:rect b="b" l="l" r="r" t="t"/>
              <a:pathLst>
                <a:path extrusionOk="0" h="11243" w="16781">
                  <a:moveTo>
                    <a:pt x="15192" y="1"/>
                  </a:moveTo>
                  <a:lnTo>
                    <a:pt x="0" y="7878"/>
                  </a:lnTo>
                  <a:lnTo>
                    <a:pt x="55" y="7983"/>
                  </a:lnTo>
                  <a:cubicBezTo>
                    <a:pt x="1128" y="10054"/>
                    <a:pt x="3242" y="11242"/>
                    <a:pt x="5427" y="11242"/>
                  </a:cubicBezTo>
                  <a:cubicBezTo>
                    <a:pt x="6363" y="11242"/>
                    <a:pt x="7312" y="11024"/>
                    <a:pt x="8198" y="10565"/>
                  </a:cubicBezTo>
                  <a:lnTo>
                    <a:pt x="12665" y="8249"/>
                  </a:lnTo>
                  <a:cubicBezTo>
                    <a:pt x="15622" y="6716"/>
                    <a:pt x="16780" y="3063"/>
                    <a:pt x="15247" y="106"/>
                  </a:cubicBezTo>
                  <a:lnTo>
                    <a:pt x="15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3689025" y="2807875"/>
              <a:ext cx="229600" cy="235175"/>
            </a:xfrm>
            <a:custGeom>
              <a:rect b="b" l="l" r="r" t="t"/>
              <a:pathLst>
                <a:path extrusionOk="0" h="9407" w="9184">
                  <a:moveTo>
                    <a:pt x="0" y="3939"/>
                  </a:moveTo>
                  <a:lnTo>
                    <a:pt x="0" y="3940"/>
                  </a:lnTo>
                  <a:lnTo>
                    <a:pt x="1" y="3940"/>
                  </a:lnTo>
                  <a:lnTo>
                    <a:pt x="1" y="3940"/>
                  </a:lnTo>
                  <a:lnTo>
                    <a:pt x="0" y="3939"/>
                  </a:lnTo>
                  <a:close/>
                  <a:moveTo>
                    <a:pt x="7595" y="1"/>
                  </a:moveTo>
                  <a:lnTo>
                    <a:pt x="1" y="3940"/>
                  </a:lnTo>
                  <a:lnTo>
                    <a:pt x="1" y="3940"/>
                  </a:lnTo>
                  <a:lnTo>
                    <a:pt x="2835" y="9407"/>
                  </a:lnTo>
                  <a:lnTo>
                    <a:pt x="5068" y="8249"/>
                  </a:lnTo>
                  <a:cubicBezTo>
                    <a:pt x="8025" y="6716"/>
                    <a:pt x="9183" y="3063"/>
                    <a:pt x="7650" y="106"/>
                  </a:cubicBezTo>
                  <a:lnTo>
                    <a:pt x="7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3460225" y="2780100"/>
              <a:ext cx="460275" cy="257850"/>
            </a:xfrm>
            <a:custGeom>
              <a:rect b="b" l="l" r="r" t="t"/>
              <a:pathLst>
                <a:path extrusionOk="0" h="10314" w="18411">
                  <a:moveTo>
                    <a:pt x="17868" y="0"/>
                  </a:moveTo>
                  <a:lnTo>
                    <a:pt x="0" y="9265"/>
                  </a:lnTo>
                  <a:lnTo>
                    <a:pt x="544" y="10313"/>
                  </a:lnTo>
                  <a:lnTo>
                    <a:pt x="18411" y="1047"/>
                  </a:lnTo>
                  <a:lnTo>
                    <a:pt x="17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3683550" y="2780100"/>
              <a:ext cx="236950" cy="142000"/>
            </a:xfrm>
            <a:custGeom>
              <a:rect b="b" l="l" r="r" t="t"/>
              <a:pathLst>
                <a:path extrusionOk="0" h="5680" w="9478">
                  <a:moveTo>
                    <a:pt x="8935" y="0"/>
                  </a:moveTo>
                  <a:lnTo>
                    <a:pt x="1" y="4633"/>
                  </a:lnTo>
                  <a:lnTo>
                    <a:pt x="544" y="5680"/>
                  </a:lnTo>
                  <a:lnTo>
                    <a:pt x="9478" y="1047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3551025" y="3240350"/>
              <a:ext cx="307700" cy="307725"/>
            </a:xfrm>
            <a:custGeom>
              <a:rect b="b" l="l" r="r" t="t"/>
              <a:pathLst>
                <a:path extrusionOk="0" h="12309" w="12308">
                  <a:moveTo>
                    <a:pt x="6154" y="1"/>
                  </a:moveTo>
                  <a:cubicBezTo>
                    <a:pt x="4521" y="1"/>
                    <a:pt x="2957" y="649"/>
                    <a:pt x="1802" y="1803"/>
                  </a:cubicBezTo>
                  <a:cubicBezTo>
                    <a:pt x="648" y="2957"/>
                    <a:pt x="0" y="4523"/>
                    <a:pt x="0" y="6154"/>
                  </a:cubicBezTo>
                  <a:cubicBezTo>
                    <a:pt x="0" y="7787"/>
                    <a:pt x="648" y="9353"/>
                    <a:pt x="1802" y="10505"/>
                  </a:cubicBezTo>
                  <a:cubicBezTo>
                    <a:pt x="2957" y="11659"/>
                    <a:pt x="4521" y="12309"/>
                    <a:pt x="6154" y="12309"/>
                  </a:cubicBezTo>
                  <a:cubicBezTo>
                    <a:pt x="7786" y="12309"/>
                    <a:pt x="9351" y="11659"/>
                    <a:pt x="10505" y="10505"/>
                  </a:cubicBezTo>
                  <a:cubicBezTo>
                    <a:pt x="11659" y="9353"/>
                    <a:pt x="12307" y="7787"/>
                    <a:pt x="12307" y="6154"/>
                  </a:cubicBezTo>
                  <a:cubicBezTo>
                    <a:pt x="12307" y="4523"/>
                    <a:pt x="11659" y="2957"/>
                    <a:pt x="10505" y="1803"/>
                  </a:cubicBezTo>
                  <a:cubicBezTo>
                    <a:pt x="9351" y="649"/>
                    <a:pt x="7786" y="1"/>
                    <a:pt x="6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3877800" y="3059100"/>
              <a:ext cx="351400" cy="307800"/>
            </a:xfrm>
            <a:custGeom>
              <a:rect b="b" l="l" r="r" t="t"/>
              <a:pathLst>
                <a:path extrusionOk="0" h="12312" w="14056">
                  <a:moveTo>
                    <a:pt x="7023" y="1"/>
                  </a:moveTo>
                  <a:cubicBezTo>
                    <a:pt x="6067" y="1"/>
                    <a:pt x="5097" y="225"/>
                    <a:pt x="4190" y="696"/>
                  </a:cubicBezTo>
                  <a:cubicBezTo>
                    <a:pt x="1174" y="2264"/>
                    <a:pt x="1" y="5979"/>
                    <a:pt x="1568" y="8994"/>
                  </a:cubicBezTo>
                  <a:cubicBezTo>
                    <a:pt x="2664" y="11103"/>
                    <a:pt x="4811" y="12311"/>
                    <a:pt x="7034" y="12311"/>
                  </a:cubicBezTo>
                  <a:cubicBezTo>
                    <a:pt x="7990" y="12311"/>
                    <a:pt x="8959" y="12088"/>
                    <a:pt x="9866" y="11616"/>
                  </a:cubicBezTo>
                  <a:cubicBezTo>
                    <a:pt x="12882" y="10049"/>
                    <a:pt x="14056" y="6333"/>
                    <a:pt x="12488" y="3318"/>
                  </a:cubicBezTo>
                  <a:cubicBezTo>
                    <a:pt x="11393" y="1209"/>
                    <a:pt x="9246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4248275" y="2877900"/>
              <a:ext cx="307725" cy="307725"/>
            </a:xfrm>
            <a:custGeom>
              <a:rect b="b" l="l" r="r" t="t"/>
              <a:pathLst>
                <a:path extrusionOk="0" h="12309" w="12309">
                  <a:moveTo>
                    <a:pt x="6155" y="1"/>
                  </a:moveTo>
                  <a:cubicBezTo>
                    <a:pt x="4523" y="1"/>
                    <a:pt x="2957" y="650"/>
                    <a:pt x="1803" y="1804"/>
                  </a:cubicBezTo>
                  <a:cubicBezTo>
                    <a:pt x="649" y="2958"/>
                    <a:pt x="0" y="4523"/>
                    <a:pt x="0" y="6155"/>
                  </a:cubicBezTo>
                  <a:cubicBezTo>
                    <a:pt x="0" y="7786"/>
                    <a:pt x="649" y="9353"/>
                    <a:pt x="1803" y="10507"/>
                  </a:cubicBezTo>
                  <a:cubicBezTo>
                    <a:pt x="2957" y="11661"/>
                    <a:pt x="4523" y="12309"/>
                    <a:pt x="6155" y="12309"/>
                  </a:cubicBezTo>
                  <a:cubicBezTo>
                    <a:pt x="7786" y="12309"/>
                    <a:pt x="9352" y="11661"/>
                    <a:pt x="10506" y="10507"/>
                  </a:cubicBezTo>
                  <a:cubicBezTo>
                    <a:pt x="11660" y="9353"/>
                    <a:pt x="12308" y="7786"/>
                    <a:pt x="12308" y="6155"/>
                  </a:cubicBezTo>
                  <a:cubicBezTo>
                    <a:pt x="12308" y="4523"/>
                    <a:pt x="11660" y="2958"/>
                    <a:pt x="10506" y="1804"/>
                  </a:cubicBezTo>
                  <a:cubicBezTo>
                    <a:pt x="9352" y="650"/>
                    <a:pt x="7786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4575075" y="2696675"/>
              <a:ext cx="351425" cy="307775"/>
            </a:xfrm>
            <a:custGeom>
              <a:rect b="b" l="l" r="r" t="t"/>
              <a:pathLst>
                <a:path extrusionOk="0" h="12311" w="14057">
                  <a:moveTo>
                    <a:pt x="7023" y="0"/>
                  </a:moveTo>
                  <a:cubicBezTo>
                    <a:pt x="6067" y="0"/>
                    <a:pt x="5097" y="224"/>
                    <a:pt x="4190" y="695"/>
                  </a:cubicBezTo>
                  <a:cubicBezTo>
                    <a:pt x="1175" y="2262"/>
                    <a:pt x="0" y="5978"/>
                    <a:pt x="1567" y="8993"/>
                  </a:cubicBezTo>
                  <a:cubicBezTo>
                    <a:pt x="2663" y="11102"/>
                    <a:pt x="4810" y="12310"/>
                    <a:pt x="7033" y="12310"/>
                  </a:cubicBezTo>
                  <a:cubicBezTo>
                    <a:pt x="7989" y="12310"/>
                    <a:pt x="8959" y="12087"/>
                    <a:pt x="9866" y="11615"/>
                  </a:cubicBezTo>
                  <a:cubicBezTo>
                    <a:pt x="12882" y="10048"/>
                    <a:pt x="14056" y="6332"/>
                    <a:pt x="12488" y="3317"/>
                  </a:cubicBezTo>
                  <a:cubicBezTo>
                    <a:pt x="11392" y="1208"/>
                    <a:pt x="9246" y="0"/>
                    <a:pt x="7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3728825" y="1553175"/>
              <a:ext cx="2939575" cy="3923400"/>
            </a:xfrm>
            <a:custGeom>
              <a:rect b="b" l="l" r="r" t="t"/>
              <a:pathLst>
                <a:path extrusionOk="0" h="156936" w="117583">
                  <a:moveTo>
                    <a:pt x="29283" y="1"/>
                  </a:moveTo>
                  <a:lnTo>
                    <a:pt x="49955" y="39769"/>
                  </a:lnTo>
                  <a:lnTo>
                    <a:pt x="50300" y="45191"/>
                  </a:lnTo>
                  <a:cubicBezTo>
                    <a:pt x="50548" y="49116"/>
                    <a:pt x="49623" y="53026"/>
                    <a:pt x="47639" y="56422"/>
                  </a:cubicBezTo>
                  <a:cubicBezTo>
                    <a:pt x="45896" y="59406"/>
                    <a:pt x="42737" y="61123"/>
                    <a:pt x="39451" y="61123"/>
                  </a:cubicBezTo>
                  <a:cubicBezTo>
                    <a:pt x="38294" y="61123"/>
                    <a:pt x="37121" y="60910"/>
                    <a:pt x="35988" y="60465"/>
                  </a:cubicBezTo>
                  <a:lnTo>
                    <a:pt x="33530" y="59500"/>
                  </a:lnTo>
                  <a:cubicBezTo>
                    <a:pt x="30457" y="58293"/>
                    <a:pt x="27888" y="56074"/>
                    <a:pt x="26248" y="53209"/>
                  </a:cubicBezTo>
                  <a:lnTo>
                    <a:pt x="26108" y="52963"/>
                  </a:lnTo>
                  <a:cubicBezTo>
                    <a:pt x="24768" y="50625"/>
                    <a:pt x="22803" y="48705"/>
                    <a:pt x="20434" y="47421"/>
                  </a:cubicBezTo>
                  <a:cubicBezTo>
                    <a:pt x="17335" y="45742"/>
                    <a:pt x="13921" y="44904"/>
                    <a:pt x="10509" y="44904"/>
                  </a:cubicBezTo>
                  <a:cubicBezTo>
                    <a:pt x="6875" y="44904"/>
                    <a:pt x="3243" y="45855"/>
                    <a:pt x="1" y="47750"/>
                  </a:cubicBezTo>
                  <a:lnTo>
                    <a:pt x="27487" y="71780"/>
                  </a:lnTo>
                  <a:lnTo>
                    <a:pt x="39212" y="89578"/>
                  </a:lnTo>
                  <a:cubicBezTo>
                    <a:pt x="42619" y="94749"/>
                    <a:pt x="47346" y="98916"/>
                    <a:pt x="52905" y="101646"/>
                  </a:cubicBezTo>
                  <a:lnTo>
                    <a:pt x="69094" y="109597"/>
                  </a:lnTo>
                  <a:lnTo>
                    <a:pt x="81269" y="156936"/>
                  </a:lnTo>
                  <a:lnTo>
                    <a:pt x="117582" y="138060"/>
                  </a:lnTo>
                  <a:lnTo>
                    <a:pt x="96516" y="83303"/>
                  </a:lnTo>
                  <a:lnTo>
                    <a:pt x="63838" y="42200"/>
                  </a:lnTo>
                  <a:lnTo>
                    <a:pt x="41607" y="4943"/>
                  </a:lnTo>
                  <a:lnTo>
                    <a:pt x="29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262950" y="3080400"/>
              <a:ext cx="577900" cy="577900"/>
            </a:xfrm>
            <a:custGeom>
              <a:rect b="b" l="l" r="r" t="t"/>
              <a:pathLst>
                <a:path extrusionOk="0" h="23116" w="23116">
                  <a:moveTo>
                    <a:pt x="2656" y="1"/>
                  </a:moveTo>
                  <a:cubicBezTo>
                    <a:pt x="1184" y="1"/>
                    <a:pt x="0" y="1185"/>
                    <a:pt x="0" y="2657"/>
                  </a:cubicBezTo>
                  <a:lnTo>
                    <a:pt x="0" y="20460"/>
                  </a:lnTo>
                  <a:cubicBezTo>
                    <a:pt x="0" y="21930"/>
                    <a:pt x="1184" y="23116"/>
                    <a:pt x="2656" y="23116"/>
                  </a:cubicBezTo>
                  <a:lnTo>
                    <a:pt x="20459" y="23116"/>
                  </a:lnTo>
                  <a:cubicBezTo>
                    <a:pt x="21930" y="23116"/>
                    <a:pt x="23115" y="21930"/>
                    <a:pt x="23115" y="20460"/>
                  </a:cubicBezTo>
                  <a:lnTo>
                    <a:pt x="23115" y="2657"/>
                  </a:lnTo>
                  <a:cubicBezTo>
                    <a:pt x="23115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2383650" y="3201125"/>
              <a:ext cx="336475" cy="336475"/>
            </a:xfrm>
            <a:custGeom>
              <a:rect b="b" l="l" r="r" t="t"/>
              <a:pathLst>
                <a:path extrusionOk="0" h="13459" w="13459">
                  <a:moveTo>
                    <a:pt x="6730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9" y="3232"/>
                    <a:pt x="0" y="4944"/>
                    <a:pt x="0" y="6729"/>
                  </a:cubicBezTo>
                  <a:cubicBezTo>
                    <a:pt x="0" y="8513"/>
                    <a:pt x="709" y="10225"/>
                    <a:pt x="1971" y="11488"/>
                  </a:cubicBezTo>
                  <a:cubicBezTo>
                    <a:pt x="3232" y="12749"/>
                    <a:pt x="4944" y="13459"/>
                    <a:pt x="6730" y="13459"/>
                  </a:cubicBezTo>
                  <a:cubicBezTo>
                    <a:pt x="8514" y="13459"/>
                    <a:pt x="10226" y="12749"/>
                    <a:pt x="11488" y="11488"/>
                  </a:cubicBezTo>
                  <a:cubicBezTo>
                    <a:pt x="12749" y="10225"/>
                    <a:pt x="13459" y="8513"/>
                    <a:pt x="13459" y="6729"/>
                  </a:cubicBezTo>
                  <a:cubicBezTo>
                    <a:pt x="13459" y="4944"/>
                    <a:pt x="12749" y="3232"/>
                    <a:pt x="11488" y="1971"/>
                  </a:cubicBezTo>
                  <a:cubicBezTo>
                    <a:pt x="10226" y="708"/>
                    <a:pt x="8514" y="0"/>
                    <a:pt x="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5147150" y="1406650"/>
              <a:ext cx="577900" cy="577900"/>
            </a:xfrm>
            <a:custGeom>
              <a:rect b="b" l="l" r="r" t="t"/>
              <a:pathLst>
                <a:path extrusionOk="0" h="23116" w="23116">
                  <a:moveTo>
                    <a:pt x="2657" y="1"/>
                  </a:moveTo>
                  <a:cubicBezTo>
                    <a:pt x="1185" y="1"/>
                    <a:pt x="1" y="1185"/>
                    <a:pt x="1" y="2657"/>
                  </a:cubicBezTo>
                  <a:lnTo>
                    <a:pt x="1" y="20460"/>
                  </a:lnTo>
                  <a:cubicBezTo>
                    <a:pt x="1" y="21930"/>
                    <a:pt x="1185" y="23116"/>
                    <a:pt x="2657" y="23116"/>
                  </a:cubicBezTo>
                  <a:lnTo>
                    <a:pt x="20459" y="23116"/>
                  </a:lnTo>
                  <a:cubicBezTo>
                    <a:pt x="21930" y="23116"/>
                    <a:pt x="23116" y="21930"/>
                    <a:pt x="23116" y="20460"/>
                  </a:cubicBezTo>
                  <a:lnTo>
                    <a:pt x="23116" y="2657"/>
                  </a:lnTo>
                  <a:cubicBezTo>
                    <a:pt x="23116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5267875" y="1527375"/>
              <a:ext cx="336475" cy="336475"/>
            </a:xfrm>
            <a:custGeom>
              <a:rect b="b" l="l" r="r" t="t"/>
              <a:pathLst>
                <a:path extrusionOk="0" h="13459" w="13459">
                  <a:moveTo>
                    <a:pt x="6729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8" y="3232"/>
                    <a:pt x="0" y="4944"/>
                    <a:pt x="0" y="6729"/>
                  </a:cubicBezTo>
                  <a:cubicBezTo>
                    <a:pt x="0" y="8513"/>
                    <a:pt x="708" y="10225"/>
                    <a:pt x="1971" y="11487"/>
                  </a:cubicBezTo>
                  <a:cubicBezTo>
                    <a:pt x="3232" y="12749"/>
                    <a:pt x="4944" y="13459"/>
                    <a:pt x="6729" y="13459"/>
                  </a:cubicBezTo>
                  <a:cubicBezTo>
                    <a:pt x="8513" y="13459"/>
                    <a:pt x="10225" y="12749"/>
                    <a:pt x="11488" y="11487"/>
                  </a:cubicBezTo>
                  <a:cubicBezTo>
                    <a:pt x="12749" y="10225"/>
                    <a:pt x="13458" y="8513"/>
                    <a:pt x="13458" y="6729"/>
                  </a:cubicBezTo>
                  <a:cubicBezTo>
                    <a:pt x="13458" y="4944"/>
                    <a:pt x="12749" y="3232"/>
                    <a:pt x="11488" y="1971"/>
                  </a:cubicBezTo>
                  <a:cubicBezTo>
                    <a:pt x="10225" y="708"/>
                    <a:pt x="8513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4206600" y="642725"/>
              <a:ext cx="780600" cy="286200"/>
            </a:xfrm>
            <a:custGeom>
              <a:rect b="b" l="l" r="r" t="t"/>
              <a:pathLst>
                <a:path extrusionOk="0" h="11448" w="31224">
                  <a:moveTo>
                    <a:pt x="0" y="1"/>
                  </a:moveTo>
                  <a:lnTo>
                    <a:pt x="12913" y="10244"/>
                  </a:lnTo>
                  <a:lnTo>
                    <a:pt x="13507" y="10715"/>
                  </a:lnTo>
                  <a:cubicBezTo>
                    <a:pt x="14124" y="11203"/>
                    <a:pt x="14868" y="11448"/>
                    <a:pt x="15612" y="11448"/>
                  </a:cubicBezTo>
                  <a:cubicBezTo>
                    <a:pt x="16356" y="11448"/>
                    <a:pt x="17100" y="11203"/>
                    <a:pt x="17717" y="10715"/>
                  </a:cubicBezTo>
                  <a:lnTo>
                    <a:pt x="18311" y="10244"/>
                  </a:lnTo>
                  <a:lnTo>
                    <a:pt x="31224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4206600" y="642725"/>
              <a:ext cx="322825" cy="512125"/>
            </a:xfrm>
            <a:custGeom>
              <a:rect b="b" l="l" r="r" t="t"/>
              <a:pathLst>
                <a:path extrusionOk="0" h="20485" w="12913">
                  <a:moveTo>
                    <a:pt x="0" y="1"/>
                  </a:moveTo>
                  <a:lnTo>
                    <a:pt x="0" y="20485"/>
                  </a:lnTo>
                  <a:lnTo>
                    <a:pt x="12913" y="10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4206600" y="898800"/>
              <a:ext cx="780600" cy="256050"/>
            </a:xfrm>
            <a:custGeom>
              <a:rect b="b" l="l" r="r" t="t"/>
              <a:pathLst>
                <a:path extrusionOk="0" h="10242" w="31224">
                  <a:moveTo>
                    <a:pt x="12913" y="1"/>
                  </a:moveTo>
                  <a:lnTo>
                    <a:pt x="0" y="10242"/>
                  </a:lnTo>
                  <a:lnTo>
                    <a:pt x="31224" y="10242"/>
                  </a:lnTo>
                  <a:lnTo>
                    <a:pt x="18311" y="1"/>
                  </a:lnTo>
                  <a:lnTo>
                    <a:pt x="17717" y="471"/>
                  </a:lnTo>
                  <a:cubicBezTo>
                    <a:pt x="17100" y="960"/>
                    <a:pt x="16356" y="1204"/>
                    <a:pt x="15612" y="1204"/>
                  </a:cubicBezTo>
                  <a:cubicBezTo>
                    <a:pt x="14868" y="1204"/>
                    <a:pt x="14124" y="960"/>
                    <a:pt x="13507" y="471"/>
                  </a:cubicBezTo>
                  <a:lnTo>
                    <a:pt x="12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4664350" y="642725"/>
              <a:ext cx="322850" cy="512125"/>
            </a:xfrm>
            <a:custGeom>
              <a:rect b="b" l="l" r="r" t="t"/>
              <a:pathLst>
                <a:path extrusionOk="0" h="20485" w="12914">
                  <a:moveTo>
                    <a:pt x="12914" y="1"/>
                  </a:moveTo>
                  <a:lnTo>
                    <a:pt x="1" y="10243"/>
                  </a:lnTo>
                  <a:lnTo>
                    <a:pt x="12914" y="20485"/>
                  </a:lnTo>
                  <a:lnTo>
                    <a:pt x="12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763725" y="1903150"/>
              <a:ext cx="575550" cy="752650"/>
            </a:xfrm>
            <a:custGeom>
              <a:rect b="b" l="l" r="r" t="t"/>
              <a:pathLst>
                <a:path extrusionOk="0" h="30106" w="23022">
                  <a:moveTo>
                    <a:pt x="1" y="1"/>
                  </a:moveTo>
                  <a:lnTo>
                    <a:pt x="1" y="30105"/>
                  </a:lnTo>
                  <a:lnTo>
                    <a:pt x="23022" y="30105"/>
                  </a:lnTo>
                  <a:lnTo>
                    <a:pt x="23022" y="4834"/>
                  </a:lnTo>
                  <a:lnTo>
                    <a:pt x="18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713850" y="1853250"/>
              <a:ext cx="575550" cy="752675"/>
            </a:xfrm>
            <a:custGeom>
              <a:rect b="b" l="l" r="r" t="t"/>
              <a:pathLst>
                <a:path extrusionOk="0" h="30107" w="23022">
                  <a:moveTo>
                    <a:pt x="1" y="1"/>
                  </a:moveTo>
                  <a:lnTo>
                    <a:pt x="1" y="30106"/>
                  </a:lnTo>
                  <a:lnTo>
                    <a:pt x="23022" y="30106"/>
                  </a:lnTo>
                  <a:lnTo>
                    <a:pt x="23022" y="4835"/>
                  </a:lnTo>
                  <a:lnTo>
                    <a:pt x="18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2168525" y="1853250"/>
              <a:ext cx="120875" cy="120900"/>
            </a:xfrm>
            <a:custGeom>
              <a:rect b="b" l="l" r="r" t="t"/>
              <a:pathLst>
                <a:path extrusionOk="0" h="4836" w="4835">
                  <a:moveTo>
                    <a:pt x="1" y="1"/>
                  </a:moveTo>
                  <a:lnTo>
                    <a:pt x="1" y="4835"/>
                  </a:lnTo>
                  <a:lnTo>
                    <a:pt x="4835" y="4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763725" y="1900425"/>
              <a:ext cx="244900" cy="26575"/>
            </a:xfrm>
            <a:custGeom>
              <a:rect b="b" l="l" r="r" t="t"/>
              <a:pathLst>
                <a:path extrusionOk="0" h="1063" w="9796">
                  <a:moveTo>
                    <a:pt x="1" y="0"/>
                  </a:moveTo>
                  <a:lnTo>
                    <a:pt x="1" y="1063"/>
                  </a:lnTo>
                  <a:lnTo>
                    <a:pt x="9796" y="1063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763725" y="1955375"/>
              <a:ext cx="156600" cy="26600"/>
            </a:xfrm>
            <a:custGeom>
              <a:rect b="b" l="l" r="r" t="t"/>
              <a:pathLst>
                <a:path extrusionOk="0" h="1064" w="6264">
                  <a:moveTo>
                    <a:pt x="1" y="1"/>
                  </a:moveTo>
                  <a:lnTo>
                    <a:pt x="1" y="1063"/>
                  </a:lnTo>
                  <a:lnTo>
                    <a:pt x="6264" y="1063"/>
                  </a:lnTo>
                  <a:lnTo>
                    <a:pt x="6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763725" y="2052775"/>
              <a:ext cx="475775" cy="26600"/>
            </a:xfrm>
            <a:custGeom>
              <a:rect b="b" l="l" r="r" t="t"/>
              <a:pathLst>
                <a:path extrusionOk="0" h="1064" w="19031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763725" y="2128050"/>
              <a:ext cx="475775" cy="26575"/>
            </a:xfrm>
            <a:custGeom>
              <a:rect b="b" l="l" r="r" t="t"/>
              <a:pathLst>
                <a:path extrusionOk="0" h="1063" w="19031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763725" y="2203300"/>
              <a:ext cx="475775" cy="26575"/>
            </a:xfrm>
            <a:custGeom>
              <a:rect b="b" l="l" r="r" t="t"/>
              <a:pathLst>
                <a:path extrusionOk="0" h="1063" w="19031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1763725" y="2278550"/>
              <a:ext cx="475775" cy="26600"/>
            </a:xfrm>
            <a:custGeom>
              <a:rect b="b" l="l" r="r" t="t"/>
              <a:pathLst>
                <a:path extrusionOk="0" h="1064" w="19031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1763725" y="2353850"/>
              <a:ext cx="475775" cy="26600"/>
            </a:xfrm>
            <a:custGeom>
              <a:rect b="b" l="l" r="r" t="t"/>
              <a:pathLst>
                <a:path extrusionOk="0" h="1064" w="19031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763725" y="2429100"/>
              <a:ext cx="475775" cy="26600"/>
            </a:xfrm>
            <a:custGeom>
              <a:rect b="b" l="l" r="r" t="t"/>
              <a:pathLst>
                <a:path extrusionOk="0" h="1064" w="19031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1763725" y="2504350"/>
              <a:ext cx="274900" cy="26575"/>
            </a:xfrm>
            <a:custGeom>
              <a:rect b="b" l="l" r="r" t="t"/>
              <a:pathLst>
                <a:path extrusionOk="0" h="1063" w="10996">
                  <a:moveTo>
                    <a:pt x="1" y="0"/>
                  </a:moveTo>
                  <a:lnTo>
                    <a:pt x="1" y="1063"/>
                  </a:lnTo>
                  <a:lnTo>
                    <a:pt x="10996" y="1063"/>
                  </a:lnTo>
                  <a:lnTo>
                    <a:pt x="10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2275850" y="264375"/>
              <a:ext cx="702625" cy="600125"/>
            </a:xfrm>
            <a:custGeom>
              <a:rect b="b" l="l" r="r" t="t"/>
              <a:pathLst>
                <a:path extrusionOk="0" h="24005" w="28105">
                  <a:moveTo>
                    <a:pt x="2052" y="0"/>
                  </a:moveTo>
                  <a:cubicBezTo>
                    <a:pt x="919" y="0"/>
                    <a:pt x="1" y="918"/>
                    <a:pt x="1" y="2052"/>
                  </a:cubicBezTo>
                  <a:lnTo>
                    <a:pt x="1" y="15485"/>
                  </a:lnTo>
                  <a:cubicBezTo>
                    <a:pt x="1" y="16619"/>
                    <a:pt x="919" y="17537"/>
                    <a:pt x="2052" y="17537"/>
                  </a:cubicBezTo>
                  <a:lnTo>
                    <a:pt x="18239" y="17537"/>
                  </a:lnTo>
                  <a:lnTo>
                    <a:pt x="24707" y="24004"/>
                  </a:lnTo>
                  <a:lnTo>
                    <a:pt x="24707" y="17537"/>
                  </a:lnTo>
                  <a:lnTo>
                    <a:pt x="26053" y="17537"/>
                  </a:lnTo>
                  <a:cubicBezTo>
                    <a:pt x="27185" y="17537"/>
                    <a:pt x="28103" y="16619"/>
                    <a:pt x="28103" y="15485"/>
                  </a:cubicBezTo>
                  <a:lnTo>
                    <a:pt x="28103" y="2052"/>
                  </a:lnTo>
                  <a:cubicBezTo>
                    <a:pt x="28104" y="918"/>
                    <a:pt x="27185" y="0"/>
                    <a:pt x="26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2337200" y="341000"/>
              <a:ext cx="581250" cy="28825"/>
            </a:xfrm>
            <a:custGeom>
              <a:rect b="b" l="l" r="r" t="t"/>
              <a:pathLst>
                <a:path extrusionOk="0" h="1153" w="2325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2337200" y="401050"/>
              <a:ext cx="581250" cy="28850"/>
            </a:xfrm>
            <a:custGeom>
              <a:rect b="b" l="l" r="r" t="t"/>
              <a:pathLst>
                <a:path extrusionOk="0" h="1154" w="2325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2337200" y="461100"/>
              <a:ext cx="581250" cy="28875"/>
            </a:xfrm>
            <a:custGeom>
              <a:rect b="b" l="l" r="r" t="t"/>
              <a:pathLst>
                <a:path extrusionOk="0" h="1155" w="23250">
                  <a:moveTo>
                    <a:pt x="1" y="0"/>
                  </a:moveTo>
                  <a:lnTo>
                    <a:pt x="1" y="1154"/>
                  </a:lnTo>
                  <a:lnTo>
                    <a:pt x="23249" y="1154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2337200" y="521175"/>
              <a:ext cx="581250" cy="28850"/>
            </a:xfrm>
            <a:custGeom>
              <a:rect b="b" l="l" r="r" t="t"/>
              <a:pathLst>
                <a:path extrusionOk="0" h="1154" w="23250">
                  <a:moveTo>
                    <a:pt x="1" y="1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2337200" y="581225"/>
              <a:ext cx="290625" cy="28850"/>
            </a:xfrm>
            <a:custGeom>
              <a:rect b="b" l="l" r="r" t="t"/>
              <a:pathLst>
                <a:path extrusionOk="0" h="1154" w="11625">
                  <a:moveTo>
                    <a:pt x="1" y="1"/>
                  </a:moveTo>
                  <a:lnTo>
                    <a:pt x="1" y="1154"/>
                  </a:lnTo>
                  <a:lnTo>
                    <a:pt x="11625" y="1154"/>
                  </a:lnTo>
                  <a:lnTo>
                    <a:pt x="1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5549575" y="2338200"/>
              <a:ext cx="724525" cy="485125"/>
            </a:xfrm>
            <a:custGeom>
              <a:rect b="b" l="l" r="r" t="t"/>
              <a:pathLst>
                <a:path extrusionOk="0" h="19405" w="28981">
                  <a:moveTo>
                    <a:pt x="2657" y="0"/>
                  </a:moveTo>
                  <a:cubicBezTo>
                    <a:pt x="1189" y="0"/>
                    <a:pt x="0" y="1189"/>
                    <a:pt x="0" y="2656"/>
                  </a:cubicBezTo>
                  <a:lnTo>
                    <a:pt x="0" y="16748"/>
                  </a:lnTo>
                  <a:cubicBezTo>
                    <a:pt x="0" y="18216"/>
                    <a:pt x="1189" y="19405"/>
                    <a:pt x="2657" y="19405"/>
                  </a:cubicBezTo>
                  <a:lnTo>
                    <a:pt x="26325" y="19405"/>
                  </a:lnTo>
                  <a:cubicBezTo>
                    <a:pt x="27791" y="19405"/>
                    <a:pt x="28981" y="18216"/>
                    <a:pt x="28981" y="16748"/>
                  </a:cubicBezTo>
                  <a:lnTo>
                    <a:pt x="28981" y="2656"/>
                  </a:lnTo>
                  <a:cubicBezTo>
                    <a:pt x="28981" y="1189"/>
                    <a:pt x="27791" y="0"/>
                    <a:pt x="26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5489925" y="2278500"/>
              <a:ext cx="724500" cy="350525"/>
            </a:xfrm>
            <a:custGeom>
              <a:rect b="b" l="l" r="r" t="t"/>
              <a:pathLst>
                <a:path extrusionOk="0" h="14021" w="28980">
                  <a:moveTo>
                    <a:pt x="2656" y="0"/>
                  </a:moveTo>
                  <a:cubicBezTo>
                    <a:pt x="1189" y="0"/>
                    <a:pt x="0" y="1189"/>
                    <a:pt x="0" y="2657"/>
                  </a:cubicBezTo>
                  <a:lnTo>
                    <a:pt x="0" y="12904"/>
                  </a:lnTo>
                  <a:lnTo>
                    <a:pt x="5734" y="7169"/>
                  </a:lnTo>
                  <a:cubicBezTo>
                    <a:pt x="6365" y="6539"/>
                    <a:pt x="7192" y="6223"/>
                    <a:pt x="8018" y="6223"/>
                  </a:cubicBezTo>
                  <a:cubicBezTo>
                    <a:pt x="8845" y="6223"/>
                    <a:pt x="9671" y="6539"/>
                    <a:pt x="10301" y="7169"/>
                  </a:cubicBezTo>
                  <a:lnTo>
                    <a:pt x="15098" y="11965"/>
                  </a:lnTo>
                  <a:cubicBezTo>
                    <a:pt x="15729" y="12596"/>
                    <a:pt x="16555" y="12911"/>
                    <a:pt x="17381" y="12911"/>
                  </a:cubicBezTo>
                  <a:cubicBezTo>
                    <a:pt x="18208" y="12911"/>
                    <a:pt x="19034" y="12596"/>
                    <a:pt x="19665" y="11965"/>
                  </a:cubicBezTo>
                  <a:lnTo>
                    <a:pt x="21010" y="10620"/>
                  </a:lnTo>
                  <a:cubicBezTo>
                    <a:pt x="21641" y="9989"/>
                    <a:pt x="22468" y="9674"/>
                    <a:pt x="23294" y="9674"/>
                  </a:cubicBezTo>
                  <a:cubicBezTo>
                    <a:pt x="24121" y="9674"/>
                    <a:pt x="24948" y="9989"/>
                    <a:pt x="25578" y="10620"/>
                  </a:cubicBezTo>
                  <a:lnTo>
                    <a:pt x="28979" y="14020"/>
                  </a:lnTo>
                  <a:lnTo>
                    <a:pt x="28979" y="2657"/>
                  </a:lnTo>
                  <a:cubicBezTo>
                    <a:pt x="28979" y="1189"/>
                    <a:pt x="27790" y="0"/>
                    <a:pt x="26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5489925" y="2434075"/>
              <a:ext cx="724500" cy="329575"/>
            </a:xfrm>
            <a:custGeom>
              <a:rect b="b" l="l" r="r" t="t"/>
              <a:pathLst>
                <a:path extrusionOk="0" h="13183" w="28980">
                  <a:moveTo>
                    <a:pt x="8018" y="0"/>
                  </a:moveTo>
                  <a:cubicBezTo>
                    <a:pt x="7192" y="0"/>
                    <a:pt x="6365" y="316"/>
                    <a:pt x="5734" y="946"/>
                  </a:cubicBezTo>
                  <a:lnTo>
                    <a:pt x="0" y="6681"/>
                  </a:lnTo>
                  <a:lnTo>
                    <a:pt x="0" y="10526"/>
                  </a:lnTo>
                  <a:cubicBezTo>
                    <a:pt x="0" y="11993"/>
                    <a:pt x="1189" y="13182"/>
                    <a:pt x="2656" y="13182"/>
                  </a:cubicBezTo>
                  <a:lnTo>
                    <a:pt x="26323" y="13182"/>
                  </a:lnTo>
                  <a:cubicBezTo>
                    <a:pt x="27790" y="13182"/>
                    <a:pt x="28979" y="11993"/>
                    <a:pt x="28979" y="10526"/>
                  </a:cubicBezTo>
                  <a:lnTo>
                    <a:pt x="28979" y="7797"/>
                  </a:lnTo>
                  <a:lnTo>
                    <a:pt x="25578" y="4397"/>
                  </a:lnTo>
                  <a:cubicBezTo>
                    <a:pt x="24948" y="3766"/>
                    <a:pt x="24121" y="3451"/>
                    <a:pt x="23294" y="3451"/>
                  </a:cubicBezTo>
                  <a:cubicBezTo>
                    <a:pt x="22468" y="3451"/>
                    <a:pt x="21641" y="3766"/>
                    <a:pt x="21010" y="4397"/>
                  </a:cubicBezTo>
                  <a:lnTo>
                    <a:pt x="19665" y="5742"/>
                  </a:lnTo>
                  <a:cubicBezTo>
                    <a:pt x="19034" y="6373"/>
                    <a:pt x="18208" y="6688"/>
                    <a:pt x="17381" y="6688"/>
                  </a:cubicBezTo>
                  <a:cubicBezTo>
                    <a:pt x="16555" y="6688"/>
                    <a:pt x="15729" y="6373"/>
                    <a:pt x="15098" y="5742"/>
                  </a:cubicBezTo>
                  <a:lnTo>
                    <a:pt x="10301" y="946"/>
                  </a:lnTo>
                  <a:cubicBezTo>
                    <a:pt x="9671" y="316"/>
                    <a:pt x="8845" y="0"/>
                    <a:pt x="8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5947450" y="2324400"/>
              <a:ext cx="134475" cy="129375"/>
            </a:xfrm>
            <a:custGeom>
              <a:rect b="b" l="l" r="r" t="t"/>
              <a:pathLst>
                <a:path extrusionOk="0" h="5175" w="5379">
                  <a:moveTo>
                    <a:pt x="2791" y="0"/>
                  </a:moveTo>
                  <a:cubicBezTo>
                    <a:pt x="1744" y="0"/>
                    <a:pt x="801" y="630"/>
                    <a:pt x="401" y="1598"/>
                  </a:cubicBezTo>
                  <a:cubicBezTo>
                    <a:pt x="0" y="2564"/>
                    <a:pt x="222" y="3677"/>
                    <a:pt x="961" y="4417"/>
                  </a:cubicBezTo>
                  <a:cubicBezTo>
                    <a:pt x="1457" y="4912"/>
                    <a:pt x="2118" y="5175"/>
                    <a:pt x="2792" y="5175"/>
                  </a:cubicBezTo>
                  <a:cubicBezTo>
                    <a:pt x="3125" y="5175"/>
                    <a:pt x="3461" y="5110"/>
                    <a:pt x="3782" y="4978"/>
                  </a:cubicBezTo>
                  <a:cubicBezTo>
                    <a:pt x="4748" y="4577"/>
                    <a:pt x="5379" y="3634"/>
                    <a:pt x="5379" y="2588"/>
                  </a:cubicBezTo>
                  <a:cubicBezTo>
                    <a:pt x="5378" y="1159"/>
                    <a:pt x="4220" y="0"/>
                    <a:pt x="2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7425"/>
            <a:ext cx="8839200" cy="4488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7350"/>
            <a:ext cx="8839200" cy="442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7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3775"/>
            <a:ext cx="8839200" cy="4226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"/>
          <p:cNvSpPr txBox="1"/>
          <p:nvPr>
            <p:ph idx="2" type="title"/>
          </p:nvPr>
        </p:nvSpPr>
        <p:spPr>
          <a:xfrm>
            <a:off x="4812800" y="1262375"/>
            <a:ext cx="4209900" cy="21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98" name="Google Shape;698;p54"/>
          <p:cNvSpPr/>
          <p:nvPr/>
        </p:nvSpPr>
        <p:spPr>
          <a:xfrm>
            <a:off x="-449032" y="766006"/>
            <a:ext cx="5261828" cy="3282219"/>
          </a:xfrm>
          <a:custGeom>
            <a:rect b="b" l="l" r="r" t="t"/>
            <a:pathLst>
              <a:path extrusionOk="0" h="175262" w="280968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4"/>
          <p:cNvSpPr/>
          <p:nvPr/>
        </p:nvSpPr>
        <p:spPr>
          <a:xfrm>
            <a:off x="-366069" y="4450023"/>
            <a:ext cx="4884806" cy="239712"/>
          </a:xfrm>
          <a:custGeom>
            <a:rect b="b" l="l" r="r" t="t"/>
            <a:pathLst>
              <a:path extrusionOk="0" h="12800" w="260836">
                <a:moveTo>
                  <a:pt x="130418" y="1"/>
                </a:moveTo>
                <a:cubicBezTo>
                  <a:pt x="95830" y="1"/>
                  <a:pt x="62657" y="674"/>
                  <a:pt x="38199" y="1875"/>
                </a:cubicBezTo>
                <a:cubicBezTo>
                  <a:pt x="13742" y="3075"/>
                  <a:pt x="1" y="4703"/>
                  <a:pt x="1" y="6399"/>
                </a:cubicBezTo>
                <a:cubicBezTo>
                  <a:pt x="1" y="8096"/>
                  <a:pt x="13742" y="9724"/>
                  <a:pt x="38199" y="10924"/>
                </a:cubicBezTo>
                <a:cubicBezTo>
                  <a:pt x="62657" y="12124"/>
                  <a:pt x="95830" y="12799"/>
                  <a:pt x="130419" y="12799"/>
                </a:cubicBezTo>
                <a:cubicBezTo>
                  <a:pt x="165007" y="12799"/>
                  <a:pt x="198180" y="12124"/>
                  <a:pt x="222637" y="10924"/>
                </a:cubicBezTo>
                <a:cubicBezTo>
                  <a:pt x="247095" y="9724"/>
                  <a:pt x="260836" y="8096"/>
                  <a:pt x="260836" y="6399"/>
                </a:cubicBezTo>
                <a:cubicBezTo>
                  <a:pt x="260836" y="4703"/>
                  <a:pt x="247095" y="3075"/>
                  <a:pt x="222637" y="1875"/>
                </a:cubicBezTo>
                <a:cubicBezTo>
                  <a:pt x="198180" y="674"/>
                  <a:pt x="165007" y="1"/>
                  <a:pt x="130418" y="1"/>
                </a:cubicBezTo>
                <a:close/>
              </a:path>
            </a:pathLst>
          </a:custGeom>
          <a:solidFill>
            <a:srgbClr val="CBEC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" name="Google Shape;700;p54"/>
          <p:cNvGrpSpPr/>
          <p:nvPr/>
        </p:nvGrpSpPr>
        <p:grpSpPr>
          <a:xfrm>
            <a:off x="284487" y="828012"/>
            <a:ext cx="3674991" cy="3793236"/>
            <a:chOff x="284487" y="828012"/>
            <a:chExt cx="3674991" cy="3793236"/>
          </a:xfrm>
        </p:grpSpPr>
        <p:sp>
          <p:nvSpPr>
            <p:cNvPr id="701" name="Google Shape;701;p54"/>
            <p:cNvSpPr/>
            <p:nvPr/>
          </p:nvSpPr>
          <p:spPr>
            <a:xfrm>
              <a:off x="1720043" y="2281566"/>
              <a:ext cx="842569" cy="1414413"/>
            </a:xfrm>
            <a:custGeom>
              <a:rect b="b" l="l" r="r" t="t"/>
              <a:pathLst>
                <a:path extrusionOk="0" h="75526" w="44991">
                  <a:moveTo>
                    <a:pt x="22682" y="0"/>
                  </a:moveTo>
                  <a:lnTo>
                    <a:pt x="8861" y="7179"/>
                  </a:lnTo>
                  <a:lnTo>
                    <a:pt x="8380" y="15390"/>
                  </a:lnTo>
                  <a:cubicBezTo>
                    <a:pt x="8152" y="19298"/>
                    <a:pt x="10426" y="22924"/>
                    <a:pt x="14044" y="24420"/>
                  </a:cubicBezTo>
                  <a:lnTo>
                    <a:pt x="24757" y="28850"/>
                  </a:lnTo>
                  <a:cubicBezTo>
                    <a:pt x="25245" y="29052"/>
                    <a:pt x="25403" y="29665"/>
                    <a:pt x="25076" y="30078"/>
                  </a:cubicBezTo>
                  <a:lnTo>
                    <a:pt x="5607" y="54622"/>
                  </a:lnTo>
                  <a:cubicBezTo>
                    <a:pt x="5491" y="54770"/>
                    <a:pt x="5535" y="54987"/>
                    <a:pt x="5701" y="55079"/>
                  </a:cubicBezTo>
                  <a:lnTo>
                    <a:pt x="7154" y="55869"/>
                  </a:lnTo>
                  <a:lnTo>
                    <a:pt x="5404" y="58748"/>
                  </a:lnTo>
                  <a:lnTo>
                    <a:pt x="5409" y="58752"/>
                  </a:lnTo>
                  <a:cubicBezTo>
                    <a:pt x="5175" y="58665"/>
                    <a:pt x="4934" y="58623"/>
                    <a:pt x="4696" y="58623"/>
                  </a:cubicBezTo>
                  <a:cubicBezTo>
                    <a:pt x="4018" y="58623"/>
                    <a:pt x="3365" y="58962"/>
                    <a:pt x="2979" y="59558"/>
                  </a:cubicBezTo>
                  <a:lnTo>
                    <a:pt x="0" y="64165"/>
                  </a:lnTo>
                  <a:lnTo>
                    <a:pt x="17575" y="75526"/>
                  </a:lnTo>
                  <a:cubicBezTo>
                    <a:pt x="18455" y="74167"/>
                    <a:pt x="18065" y="72354"/>
                    <a:pt x="16705" y="71476"/>
                  </a:cubicBezTo>
                  <a:lnTo>
                    <a:pt x="15173" y="70486"/>
                  </a:lnTo>
                  <a:cubicBezTo>
                    <a:pt x="14149" y="69822"/>
                    <a:pt x="13501" y="68708"/>
                    <a:pt x="13435" y="67489"/>
                  </a:cubicBezTo>
                  <a:lnTo>
                    <a:pt x="13294" y="64926"/>
                  </a:lnTo>
                  <a:cubicBezTo>
                    <a:pt x="13252" y="64185"/>
                    <a:pt x="12859" y="63507"/>
                    <a:pt x="12236" y="63104"/>
                  </a:cubicBezTo>
                  <a:lnTo>
                    <a:pt x="12040" y="62977"/>
                  </a:lnTo>
                  <a:lnTo>
                    <a:pt x="13602" y="59372"/>
                  </a:lnTo>
                  <a:lnTo>
                    <a:pt x="14396" y="59804"/>
                  </a:lnTo>
                  <a:cubicBezTo>
                    <a:pt x="14614" y="59922"/>
                    <a:pt x="14852" y="59980"/>
                    <a:pt x="15088" y="59980"/>
                  </a:cubicBezTo>
                  <a:cubicBezTo>
                    <a:pt x="15473" y="59980"/>
                    <a:pt x="15854" y="59826"/>
                    <a:pt x="16135" y="59532"/>
                  </a:cubicBezTo>
                  <a:lnTo>
                    <a:pt x="40884" y="33644"/>
                  </a:lnTo>
                  <a:cubicBezTo>
                    <a:pt x="44904" y="29931"/>
                    <a:pt x="44990" y="23607"/>
                    <a:pt x="41074" y="19786"/>
                  </a:cubicBezTo>
                  <a:lnTo>
                    <a:pt x="226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4"/>
            <p:cNvSpPr/>
            <p:nvPr/>
          </p:nvSpPr>
          <p:spPr>
            <a:xfrm>
              <a:off x="1703057" y="3483197"/>
              <a:ext cx="349418" cy="247840"/>
            </a:xfrm>
            <a:custGeom>
              <a:rect b="b" l="l" r="r" t="t"/>
              <a:pathLst>
                <a:path extrusionOk="0" h="13234" w="18658">
                  <a:moveTo>
                    <a:pt x="907" y="1"/>
                  </a:moveTo>
                  <a:lnTo>
                    <a:pt x="284" y="963"/>
                  </a:lnTo>
                  <a:cubicBezTo>
                    <a:pt x="0" y="1402"/>
                    <a:pt x="126" y="1988"/>
                    <a:pt x="566" y="2273"/>
                  </a:cubicBezTo>
                  <a:lnTo>
                    <a:pt x="17522" y="13234"/>
                  </a:lnTo>
                  <a:lnTo>
                    <a:pt x="18658" y="11475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4"/>
            <p:cNvSpPr/>
            <p:nvPr/>
          </p:nvSpPr>
          <p:spPr>
            <a:xfrm>
              <a:off x="655497" y="2970644"/>
              <a:ext cx="871746" cy="249825"/>
            </a:xfrm>
            <a:custGeom>
              <a:rect b="b" l="l" r="r" t="t"/>
              <a:pathLst>
                <a:path extrusionOk="0" h="13340" w="46549">
                  <a:moveTo>
                    <a:pt x="902" y="1"/>
                  </a:moveTo>
                  <a:cubicBezTo>
                    <a:pt x="402" y="7"/>
                    <a:pt x="1" y="414"/>
                    <a:pt x="1" y="915"/>
                  </a:cubicBezTo>
                  <a:cubicBezTo>
                    <a:pt x="1" y="1414"/>
                    <a:pt x="402" y="1821"/>
                    <a:pt x="902" y="1829"/>
                  </a:cubicBezTo>
                  <a:lnTo>
                    <a:pt x="29998" y="1829"/>
                  </a:lnTo>
                  <a:cubicBezTo>
                    <a:pt x="32369" y="1829"/>
                    <a:pt x="34597" y="2751"/>
                    <a:pt x="36274" y="4428"/>
                  </a:cubicBezTo>
                  <a:lnTo>
                    <a:pt x="44916" y="13071"/>
                  </a:lnTo>
                  <a:cubicBezTo>
                    <a:pt x="45087" y="13243"/>
                    <a:pt x="45321" y="13339"/>
                    <a:pt x="45562" y="13339"/>
                  </a:cubicBezTo>
                  <a:cubicBezTo>
                    <a:pt x="45932" y="13339"/>
                    <a:pt x="46266" y="13116"/>
                    <a:pt x="46407" y="12775"/>
                  </a:cubicBezTo>
                  <a:cubicBezTo>
                    <a:pt x="46548" y="12432"/>
                    <a:pt x="46471" y="12040"/>
                    <a:pt x="46209" y="11778"/>
                  </a:cubicBezTo>
                  <a:lnTo>
                    <a:pt x="37566" y="3135"/>
                  </a:lnTo>
                  <a:cubicBezTo>
                    <a:pt x="35544" y="1113"/>
                    <a:pt x="32856" y="1"/>
                    <a:pt x="29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4"/>
            <p:cNvSpPr/>
            <p:nvPr/>
          </p:nvSpPr>
          <p:spPr>
            <a:xfrm>
              <a:off x="2471952" y="3196479"/>
              <a:ext cx="1424769" cy="1424769"/>
            </a:xfrm>
            <a:custGeom>
              <a:rect b="b" l="l" r="r" t="t"/>
              <a:pathLst>
                <a:path extrusionOk="0" h="76079" w="76079">
                  <a:moveTo>
                    <a:pt x="38039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39" y="69984"/>
                  </a:cubicBezTo>
                  <a:cubicBezTo>
                    <a:pt x="20425" y="69984"/>
                    <a:pt x="6095" y="55654"/>
                    <a:pt x="6095" y="38040"/>
                  </a:cubicBezTo>
                  <a:cubicBezTo>
                    <a:pt x="6095" y="20426"/>
                    <a:pt x="20425" y="6094"/>
                    <a:pt x="38039" y="6094"/>
                  </a:cubicBezTo>
                  <a:close/>
                  <a:moveTo>
                    <a:pt x="38039" y="1"/>
                  </a:moveTo>
                  <a:cubicBezTo>
                    <a:pt x="17065" y="1"/>
                    <a:pt x="0" y="17065"/>
                    <a:pt x="0" y="38040"/>
                  </a:cubicBezTo>
                  <a:cubicBezTo>
                    <a:pt x="0" y="59014"/>
                    <a:pt x="17065" y="76079"/>
                    <a:pt x="38039" y="76079"/>
                  </a:cubicBezTo>
                  <a:cubicBezTo>
                    <a:pt x="59014" y="76079"/>
                    <a:pt x="76078" y="59014"/>
                    <a:pt x="76078" y="38040"/>
                  </a:cubicBezTo>
                  <a:cubicBezTo>
                    <a:pt x="76078" y="17065"/>
                    <a:pt x="59014" y="1"/>
                    <a:pt x="38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4"/>
            <p:cNvSpPr/>
            <p:nvPr/>
          </p:nvSpPr>
          <p:spPr>
            <a:xfrm>
              <a:off x="3093780" y="3818289"/>
              <a:ext cx="189710" cy="189747"/>
            </a:xfrm>
            <a:custGeom>
              <a:rect b="b" l="l" r="r" t="t"/>
              <a:pathLst>
                <a:path extrusionOk="0" h="10132" w="10130">
                  <a:moveTo>
                    <a:pt x="5065" y="1"/>
                  </a:moveTo>
                  <a:cubicBezTo>
                    <a:pt x="2260" y="1"/>
                    <a:pt x="1" y="2260"/>
                    <a:pt x="1" y="5067"/>
                  </a:cubicBezTo>
                  <a:cubicBezTo>
                    <a:pt x="1" y="7872"/>
                    <a:pt x="2260" y="10131"/>
                    <a:pt x="5065" y="10131"/>
                  </a:cubicBezTo>
                  <a:cubicBezTo>
                    <a:pt x="7872" y="10131"/>
                    <a:pt x="10130" y="7872"/>
                    <a:pt x="10130" y="5067"/>
                  </a:cubicBezTo>
                  <a:cubicBezTo>
                    <a:pt x="10130" y="2260"/>
                    <a:pt x="787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4"/>
            <p:cNvSpPr/>
            <p:nvPr/>
          </p:nvSpPr>
          <p:spPr>
            <a:xfrm>
              <a:off x="2413523" y="3126626"/>
              <a:ext cx="826501" cy="826501"/>
            </a:xfrm>
            <a:custGeom>
              <a:rect b="b" l="l" r="r" t="t"/>
              <a:pathLst>
                <a:path extrusionOk="0" h="44133" w="44133">
                  <a:moveTo>
                    <a:pt x="37414" y="0"/>
                  </a:moveTo>
                  <a:cubicBezTo>
                    <a:pt x="16784" y="0"/>
                    <a:pt x="0" y="16784"/>
                    <a:pt x="0" y="37415"/>
                  </a:cubicBezTo>
                  <a:lnTo>
                    <a:pt x="0" y="42609"/>
                  </a:lnTo>
                  <a:cubicBezTo>
                    <a:pt x="0" y="43451"/>
                    <a:pt x="682" y="44133"/>
                    <a:pt x="1523" y="44133"/>
                  </a:cubicBezTo>
                  <a:cubicBezTo>
                    <a:pt x="2365" y="44133"/>
                    <a:pt x="3047" y="43451"/>
                    <a:pt x="3047" y="42609"/>
                  </a:cubicBezTo>
                  <a:lnTo>
                    <a:pt x="3047" y="37415"/>
                  </a:lnTo>
                  <a:cubicBezTo>
                    <a:pt x="3047" y="18464"/>
                    <a:pt x="18463" y="3047"/>
                    <a:pt x="37414" y="3047"/>
                  </a:cubicBezTo>
                  <a:lnTo>
                    <a:pt x="42608" y="3047"/>
                  </a:lnTo>
                  <a:cubicBezTo>
                    <a:pt x="43450" y="3047"/>
                    <a:pt x="44132" y="2365"/>
                    <a:pt x="44132" y="1523"/>
                  </a:cubicBezTo>
                  <a:cubicBezTo>
                    <a:pt x="44132" y="683"/>
                    <a:pt x="43450" y="0"/>
                    <a:pt x="426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4"/>
            <p:cNvSpPr/>
            <p:nvPr/>
          </p:nvSpPr>
          <p:spPr>
            <a:xfrm>
              <a:off x="368030" y="3196479"/>
              <a:ext cx="1424788" cy="1424769"/>
            </a:xfrm>
            <a:custGeom>
              <a:rect b="b" l="l" r="r" t="t"/>
              <a:pathLst>
                <a:path extrusionOk="0" h="76079" w="76080">
                  <a:moveTo>
                    <a:pt x="38041" y="6094"/>
                  </a:moveTo>
                  <a:cubicBezTo>
                    <a:pt x="55655" y="6094"/>
                    <a:pt x="69985" y="20426"/>
                    <a:pt x="69985" y="38040"/>
                  </a:cubicBezTo>
                  <a:cubicBezTo>
                    <a:pt x="69985" y="55654"/>
                    <a:pt x="55655" y="69984"/>
                    <a:pt x="38041" y="69984"/>
                  </a:cubicBezTo>
                  <a:cubicBezTo>
                    <a:pt x="20425" y="69984"/>
                    <a:pt x="6096" y="55654"/>
                    <a:pt x="6096" y="38040"/>
                  </a:cubicBezTo>
                  <a:cubicBezTo>
                    <a:pt x="6096" y="20426"/>
                    <a:pt x="20425" y="6094"/>
                    <a:pt x="38041" y="6094"/>
                  </a:cubicBezTo>
                  <a:close/>
                  <a:moveTo>
                    <a:pt x="38041" y="1"/>
                  </a:moveTo>
                  <a:cubicBezTo>
                    <a:pt x="17066" y="1"/>
                    <a:pt x="1" y="17065"/>
                    <a:pt x="1" y="38040"/>
                  </a:cubicBezTo>
                  <a:cubicBezTo>
                    <a:pt x="1" y="59014"/>
                    <a:pt x="17066" y="76079"/>
                    <a:pt x="38041" y="76079"/>
                  </a:cubicBezTo>
                  <a:cubicBezTo>
                    <a:pt x="59016" y="76079"/>
                    <a:pt x="76080" y="59014"/>
                    <a:pt x="76080" y="38040"/>
                  </a:cubicBezTo>
                  <a:cubicBezTo>
                    <a:pt x="76080" y="17065"/>
                    <a:pt x="59016" y="1"/>
                    <a:pt x="38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4"/>
            <p:cNvSpPr/>
            <p:nvPr/>
          </p:nvSpPr>
          <p:spPr>
            <a:xfrm>
              <a:off x="284487" y="3115202"/>
              <a:ext cx="1430669" cy="826501"/>
            </a:xfrm>
            <a:custGeom>
              <a:rect b="b" l="l" r="r" t="t"/>
              <a:pathLst>
                <a:path extrusionOk="0" h="44133" w="76394">
                  <a:moveTo>
                    <a:pt x="38582" y="0"/>
                  </a:moveTo>
                  <a:cubicBezTo>
                    <a:pt x="17306" y="0"/>
                    <a:pt x="0" y="16784"/>
                    <a:pt x="0" y="37414"/>
                  </a:cubicBezTo>
                  <a:lnTo>
                    <a:pt x="0" y="42610"/>
                  </a:lnTo>
                  <a:cubicBezTo>
                    <a:pt x="0" y="43450"/>
                    <a:pt x="682" y="44133"/>
                    <a:pt x="1524" y="44133"/>
                  </a:cubicBezTo>
                  <a:cubicBezTo>
                    <a:pt x="2366" y="44133"/>
                    <a:pt x="3048" y="43450"/>
                    <a:pt x="3048" y="42610"/>
                  </a:cubicBezTo>
                  <a:lnTo>
                    <a:pt x="3048" y="37414"/>
                  </a:lnTo>
                  <a:cubicBezTo>
                    <a:pt x="3048" y="18465"/>
                    <a:pt x="18989" y="3047"/>
                    <a:pt x="38582" y="3047"/>
                  </a:cubicBezTo>
                  <a:lnTo>
                    <a:pt x="43944" y="3047"/>
                  </a:lnTo>
                  <a:cubicBezTo>
                    <a:pt x="55777" y="3047"/>
                    <a:pt x="66797" y="8719"/>
                    <a:pt x="73423" y="18220"/>
                  </a:cubicBezTo>
                  <a:cubicBezTo>
                    <a:pt x="73720" y="18637"/>
                    <a:pt x="74188" y="18859"/>
                    <a:pt x="74664" y="18859"/>
                  </a:cubicBezTo>
                  <a:cubicBezTo>
                    <a:pt x="74965" y="18859"/>
                    <a:pt x="75270" y="18770"/>
                    <a:pt x="75535" y="18584"/>
                  </a:cubicBezTo>
                  <a:cubicBezTo>
                    <a:pt x="76220" y="18106"/>
                    <a:pt x="76393" y="17167"/>
                    <a:pt x="75923" y="16476"/>
                  </a:cubicBezTo>
                  <a:cubicBezTo>
                    <a:pt x="68727" y="6160"/>
                    <a:pt x="56771" y="0"/>
                    <a:pt x="439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4"/>
            <p:cNvSpPr/>
            <p:nvPr/>
          </p:nvSpPr>
          <p:spPr>
            <a:xfrm>
              <a:off x="989896" y="3818289"/>
              <a:ext cx="189710" cy="189747"/>
            </a:xfrm>
            <a:custGeom>
              <a:rect b="b" l="l" r="r" t="t"/>
              <a:pathLst>
                <a:path extrusionOk="0" h="10132" w="10130">
                  <a:moveTo>
                    <a:pt x="5065" y="1"/>
                  </a:moveTo>
                  <a:cubicBezTo>
                    <a:pt x="2268" y="1"/>
                    <a:pt x="1" y="2269"/>
                    <a:pt x="1" y="5067"/>
                  </a:cubicBezTo>
                  <a:cubicBezTo>
                    <a:pt x="1" y="7863"/>
                    <a:pt x="2268" y="10131"/>
                    <a:pt x="5065" y="10131"/>
                  </a:cubicBezTo>
                  <a:cubicBezTo>
                    <a:pt x="7862" y="10131"/>
                    <a:pt x="10130" y="7863"/>
                    <a:pt x="10130" y="5067"/>
                  </a:cubicBezTo>
                  <a:cubicBezTo>
                    <a:pt x="10130" y="2269"/>
                    <a:pt x="7862" y="1"/>
                    <a:pt x="5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4"/>
            <p:cNvSpPr/>
            <p:nvPr/>
          </p:nvSpPr>
          <p:spPr>
            <a:xfrm>
              <a:off x="1053400" y="2463410"/>
              <a:ext cx="2177184" cy="1558727"/>
            </a:xfrm>
            <a:custGeom>
              <a:rect b="b" l="l" r="r" t="t"/>
              <a:pathLst>
                <a:path extrusionOk="0" h="83232" w="116256">
                  <a:moveTo>
                    <a:pt x="91950" y="26828"/>
                  </a:moveTo>
                  <a:lnTo>
                    <a:pt x="45697" y="74629"/>
                  </a:lnTo>
                  <a:cubicBezTo>
                    <a:pt x="45653" y="74560"/>
                    <a:pt x="45621" y="74482"/>
                    <a:pt x="45604" y="74402"/>
                  </a:cubicBezTo>
                  <a:lnTo>
                    <a:pt x="34477" y="27590"/>
                  </a:lnTo>
                  <a:cubicBezTo>
                    <a:pt x="35563" y="27093"/>
                    <a:pt x="36725" y="26828"/>
                    <a:pt x="37916" y="26828"/>
                  </a:cubicBezTo>
                  <a:close/>
                  <a:moveTo>
                    <a:pt x="30803" y="30576"/>
                  </a:moveTo>
                  <a:lnTo>
                    <a:pt x="41455" y="75389"/>
                  </a:lnTo>
                  <a:cubicBezTo>
                    <a:pt x="41855" y="77071"/>
                    <a:pt x="43068" y="78382"/>
                    <a:pt x="44621" y="78807"/>
                  </a:cubicBezTo>
                  <a:cubicBezTo>
                    <a:pt x="44673" y="78821"/>
                    <a:pt x="44723" y="78834"/>
                    <a:pt x="44775" y="78847"/>
                  </a:cubicBezTo>
                  <a:lnTo>
                    <a:pt x="5169" y="74996"/>
                  </a:lnTo>
                  <a:lnTo>
                    <a:pt x="29935" y="31877"/>
                  </a:lnTo>
                  <a:cubicBezTo>
                    <a:pt x="30196" y="31425"/>
                    <a:pt x="30485" y="30990"/>
                    <a:pt x="30803" y="30576"/>
                  </a:cubicBezTo>
                  <a:close/>
                  <a:moveTo>
                    <a:pt x="89153" y="1"/>
                  </a:moveTo>
                  <a:cubicBezTo>
                    <a:pt x="88930" y="1"/>
                    <a:pt x="88703" y="36"/>
                    <a:pt x="88480" y="110"/>
                  </a:cubicBezTo>
                  <a:cubicBezTo>
                    <a:pt x="87361" y="483"/>
                    <a:pt x="86757" y="1690"/>
                    <a:pt x="87130" y="2808"/>
                  </a:cubicBezTo>
                  <a:lnTo>
                    <a:pt x="93708" y="22563"/>
                  </a:lnTo>
                  <a:lnTo>
                    <a:pt x="37916" y="22563"/>
                  </a:lnTo>
                  <a:cubicBezTo>
                    <a:pt x="36399" y="22563"/>
                    <a:pt x="34895" y="22840"/>
                    <a:pt x="33477" y="23381"/>
                  </a:cubicBezTo>
                  <a:lnTo>
                    <a:pt x="31375" y="14532"/>
                  </a:lnTo>
                  <a:cubicBezTo>
                    <a:pt x="31141" y="13552"/>
                    <a:pt x="30265" y="12892"/>
                    <a:pt x="29300" y="12892"/>
                  </a:cubicBezTo>
                  <a:cubicBezTo>
                    <a:pt x="29137" y="12892"/>
                    <a:pt x="28971" y="12911"/>
                    <a:pt x="28806" y="12950"/>
                  </a:cubicBezTo>
                  <a:cubicBezTo>
                    <a:pt x="27659" y="13224"/>
                    <a:pt x="26952" y="14374"/>
                    <a:pt x="27224" y="15519"/>
                  </a:cubicBezTo>
                  <a:lnTo>
                    <a:pt x="29633" y="25655"/>
                  </a:lnTo>
                  <a:cubicBezTo>
                    <a:pt x="28316" y="26762"/>
                    <a:pt x="27162" y="28141"/>
                    <a:pt x="26237" y="29753"/>
                  </a:cubicBezTo>
                  <a:lnTo>
                    <a:pt x="550" y="74475"/>
                  </a:lnTo>
                  <a:cubicBezTo>
                    <a:pt x="25" y="75389"/>
                    <a:pt x="1" y="76537"/>
                    <a:pt x="486" y="77476"/>
                  </a:cubicBezTo>
                  <a:cubicBezTo>
                    <a:pt x="945" y="78367"/>
                    <a:pt x="1798" y="78955"/>
                    <a:pt x="2767" y="79049"/>
                  </a:cubicBezTo>
                  <a:lnTo>
                    <a:pt x="45668" y="83221"/>
                  </a:lnTo>
                  <a:cubicBezTo>
                    <a:pt x="45738" y="83227"/>
                    <a:pt x="45807" y="83231"/>
                    <a:pt x="45877" y="83231"/>
                  </a:cubicBezTo>
                  <a:cubicBezTo>
                    <a:pt x="47016" y="83230"/>
                    <a:pt x="47952" y="82336"/>
                    <a:pt x="48006" y="81199"/>
                  </a:cubicBezTo>
                  <a:cubicBezTo>
                    <a:pt x="48060" y="80063"/>
                    <a:pt x="47214" y="79083"/>
                    <a:pt x="46082" y="78974"/>
                  </a:cubicBezTo>
                  <a:lnTo>
                    <a:pt x="45863" y="78954"/>
                  </a:lnTo>
                  <a:cubicBezTo>
                    <a:pt x="46919" y="78914"/>
                    <a:pt x="47935" y="78459"/>
                    <a:pt x="48724" y="77643"/>
                  </a:cubicBezTo>
                  <a:lnTo>
                    <a:pt x="95834" y="28948"/>
                  </a:lnTo>
                  <a:lnTo>
                    <a:pt x="111993" y="77473"/>
                  </a:lnTo>
                  <a:cubicBezTo>
                    <a:pt x="112284" y="78345"/>
                    <a:pt x="113098" y="78932"/>
                    <a:pt x="114016" y="78932"/>
                  </a:cubicBezTo>
                  <a:cubicBezTo>
                    <a:pt x="114701" y="78932"/>
                    <a:pt x="115345" y="78603"/>
                    <a:pt x="115745" y="78047"/>
                  </a:cubicBezTo>
                  <a:cubicBezTo>
                    <a:pt x="116146" y="77492"/>
                    <a:pt x="116256" y="76776"/>
                    <a:pt x="116040" y="76126"/>
                  </a:cubicBezTo>
                  <a:lnTo>
                    <a:pt x="91178" y="1460"/>
                  </a:lnTo>
                  <a:cubicBezTo>
                    <a:pt x="90880" y="566"/>
                    <a:pt x="90047" y="1"/>
                    <a:pt x="891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4"/>
            <p:cNvSpPr/>
            <p:nvPr/>
          </p:nvSpPr>
          <p:spPr>
            <a:xfrm>
              <a:off x="2680146" y="2456537"/>
              <a:ext cx="495324" cy="300651"/>
            </a:xfrm>
            <a:custGeom>
              <a:rect b="b" l="l" r="r" t="t"/>
              <a:pathLst>
                <a:path extrusionOk="0" h="16054" w="26449">
                  <a:moveTo>
                    <a:pt x="1830" y="1"/>
                  </a:moveTo>
                  <a:cubicBezTo>
                    <a:pt x="820" y="1"/>
                    <a:pt x="1" y="819"/>
                    <a:pt x="1" y="1828"/>
                  </a:cubicBezTo>
                  <a:cubicBezTo>
                    <a:pt x="1" y="2839"/>
                    <a:pt x="820" y="3657"/>
                    <a:pt x="1830" y="3657"/>
                  </a:cubicBezTo>
                  <a:lnTo>
                    <a:pt x="19002" y="3657"/>
                  </a:lnTo>
                  <a:cubicBezTo>
                    <a:pt x="21092" y="3657"/>
                    <a:pt x="22792" y="5357"/>
                    <a:pt x="22792" y="7447"/>
                  </a:cubicBezTo>
                  <a:lnTo>
                    <a:pt x="22792" y="9528"/>
                  </a:lnTo>
                  <a:cubicBezTo>
                    <a:pt x="22792" y="11110"/>
                    <a:pt x="21505" y="12396"/>
                    <a:pt x="19923" y="12396"/>
                  </a:cubicBezTo>
                  <a:lnTo>
                    <a:pt x="17763" y="12396"/>
                  </a:lnTo>
                  <a:cubicBezTo>
                    <a:pt x="16753" y="12396"/>
                    <a:pt x="15934" y="13215"/>
                    <a:pt x="15934" y="14224"/>
                  </a:cubicBezTo>
                  <a:cubicBezTo>
                    <a:pt x="15934" y="15234"/>
                    <a:pt x="16753" y="16053"/>
                    <a:pt x="17763" y="16053"/>
                  </a:cubicBezTo>
                  <a:lnTo>
                    <a:pt x="19923" y="16053"/>
                  </a:lnTo>
                  <a:cubicBezTo>
                    <a:pt x="23521" y="16053"/>
                    <a:pt x="26449" y="13126"/>
                    <a:pt x="26449" y="9528"/>
                  </a:cubicBezTo>
                  <a:lnTo>
                    <a:pt x="26449" y="7447"/>
                  </a:lnTo>
                  <a:cubicBezTo>
                    <a:pt x="26449" y="3341"/>
                    <a:pt x="23108" y="1"/>
                    <a:pt x="19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4"/>
            <p:cNvSpPr/>
            <p:nvPr/>
          </p:nvSpPr>
          <p:spPr>
            <a:xfrm>
              <a:off x="1722815" y="3783830"/>
              <a:ext cx="362152" cy="362152"/>
            </a:xfrm>
            <a:custGeom>
              <a:rect b="b" l="l" r="r" t="t"/>
              <a:pathLst>
                <a:path extrusionOk="0" h="19338" w="19338">
                  <a:moveTo>
                    <a:pt x="9669" y="0"/>
                  </a:moveTo>
                  <a:cubicBezTo>
                    <a:pt x="7104" y="0"/>
                    <a:pt x="4645" y="1019"/>
                    <a:pt x="2831" y="2831"/>
                  </a:cubicBezTo>
                  <a:cubicBezTo>
                    <a:pt x="1019" y="4644"/>
                    <a:pt x="0" y="7104"/>
                    <a:pt x="0" y="9669"/>
                  </a:cubicBezTo>
                  <a:cubicBezTo>
                    <a:pt x="0" y="12233"/>
                    <a:pt x="1019" y="14693"/>
                    <a:pt x="2831" y="16506"/>
                  </a:cubicBezTo>
                  <a:cubicBezTo>
                    <a:pt x="4645" y="18320"/>
                    <a:pt x="7104" y="19337"/>
                    <a:pt x="9669" y="19337"/>
                  </a:cubicBezTo>
                  <a:cubicBezTo>
                    <a:pt x="12233" y="19337"/>
                    <a:pt x="14693" y="18320"/>
                    <a:pt x="16506" y="16506"/>
                  </a:cubicBezTo>
                  <a:cubicBezTo>
                    <a:pt x="18320" y="14693"/>
                    <a:pt x="19337" y="12233"/>
                    <a:pt x="19337" y="9669"/>
                  </a:cubicBezTo>
                  <a:cubicBezTo>
                    <a:pt x="19337" y="7104"/>
                    <a:pt x="18320" y="4644"/>
                    <a:pt x="16506" y="2831"/>
                  </a:cubicBezTo>
                  <a:cubicBezTo>
                    <a:pt x="14693" y="1019"/>
                    <a:pt x="12233" y="0"/>
                    <a:pt x="9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4"/>
            <p:cNvSpPr/>
            <p:nvPr/>
          </p:nvSpPr>
          <p:spPr>
            <a:xfrm>
              <a:off x="1374427" y="2583996"/>
              <a:ext cx="513620" cy="228269"/>
            </a:xfrm>
            <a:custGeom>
              <a:rect b="b" l="l" r="r" t="t"/>
              <a:pathLst>
                <a:path extrusionOk="0" h="12189" w="27426">
                  <a:moveTo>
                    <a:pt x="6095" y="0"/>
                  </a:moveTo>
                  <a:cubicBezTo>
                    <a:pt x="2744" y="0"/>
                    <a:pt x="1" y="2743"/>
                    <a:pt x="1" y="6095"/>
                  </a:cubicBezTo>
                  <a:cubicBezTo>
                    <a:pt x="1" y="9447"/>
                    <a:pt x="2744" y="12189"/>
                    <a:pt x="6095" y="12189"/>
                  </a:cubicBezTo>
                  <a:lnTo>
                    <a:pt x="21331" y="12189"/>
                  </a:lnTo>
                  <a:cubicBezTo>
                    <a:pt x="24682" y="12189"/>
                    <a:pt x="27424" y="9447"/>
                    <a:pt x="27426" y="6095"/>
                  </a:cubicBezTo>
                  <a:cubicBezTo>
                    <a:pt x="27426" y="2743"/>
                    <a:pt x="24682" y="0"/>
                    <a:pt x="2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4"/>
            <p:cNvSpPr/>
            <p:nvPr/>
          </p:nvSpPr>
          <p:spPr>
            <a:xfrm>
              <a:off x="1788174" y="828012"/>
              <a:ext cx="1331862" cy="1278302"/>
            </a:xfrm>
            <a:custGeom>
              <a:rect b="b" l="l" r="r" t="t"/>
              <a:pathLst>
                <a:path extrusionOk="0" h="68258" w="71118">
                  <a:moveTo>
                    <a:pt x="27369" y="42439"/>
                  </a:moveTo>
                  <a:cubicBezTo>
                    <a:pt x="27378" y="42567"/>
                    <a:pt x="27389" y="42695"/>
                    <a:pt x="27402" y="42823"/>
                  </a:cubicBezTo>
                  <a:cubicBezTo>
                    <a:pt x="27327" y="42735"/>
                    <a:pt x="27251" y="42652"/>
                    <a:pt x="27175" y="42567"/>
                  </a:cubicBezTo>
                  <a:cubicBezTo>
                    <a:pt x="27241" y="42525"/>
                    <a:pt x="27304" y="42482"/>
                    <a:pt x="27369" y="42439"/>
                  </a:cubicBezTo>
                  <a:close/>
                  <a:moveTo>
                    <a:pt x="54505" y="1"/>
                  </a:moveTo>
                  <a:cubicBezTo>
                    <a:pt x="50081" y="1"/>
                    <a:pt x="46059" y="1808"/>
                    <a:pt x="43151" y="4735"/>
                  </a:cubicBezTo>
                  <a:cubicBezTo>
                    <a:pt x="43151" y="4735"/>
                    <a:pt x="43151" y="4735"/>
                    <a:pt x="43151" y="4735"/>
                  </a:cubicBezTo>
                  <a:cubicBezTo>
                    <a:pt x="43099" y="4735"/>
                    <a:pt x="33482" y="14373"/>
                    <a:pt x="26232" y="14373"/>
                  </a:cubicBezTo>
                  <a:cubicBezTo>
                    <a:pt x="26159" y="14373"/>
                    <a:pt x="26087" y="14372"/>
                    <a:pt x="26015" y="14370"/>
                  </a:cubicBezTo>
                  <a:cubicBezTo>
                    <a:pt x="23593" y="14306"/>
                    <a:pt x="19085" y="13023"/>
                    <a:pt x="19061" y="13017"/>
                  </a:cubicBezTo>
                  <a:cubicBezTo>
                    <a:pt x="18070" y="12773"/>
                    <a:pt x="17107" y="12657"/>
                    <a:pt x="16175" y="12657"/>
                  </a:cubicBezTo>
                  <a:cubicBezTo>
                    <a:pt x="8394" y="12657"/>
                    <a:pt x="2834" y="20697"/>
                    <a:pt x="2621" y="28592"/>
                  </a:cubicBezTo>
                  <a:cubicBezTo>
                    <a:pt x="2621" y="28604"/>
                    <a:pt x="2621" y="28615"/>
                    <a:pt x="2621" y="28627"/>
                  </a:cubicBezTo>
                  <a:cubicBezTo>
                    <a:pt x="2581" y="30349"/>
                    <a:pt x="3142" y="32030"/>
                    <a:pt x="4207" y="33385"/>
                  </a:cubicBezTo>
                  <a:cubicBezTo>
                    <a:pt x="5583" y="35133"/>
                    <a:pt x="6736" y="38023"/>
                    <a:pt x="6661" y="40788"/>
                  </a:cubicBezTo>
                  <a:cubicBezTo>
                    <a:pt x="6560" y="44520"/>
                    <a:pt x="4653" y="47969"/>
                    <a:pt x="1547" y="50039"/>
                  </a:cubicBezTo>
                  <a:cubicBezTo>
                    <a:pt x="785" y="50548"/>
                    <a:pt x="268" y="51363"/>
                    <a:pt x="235" y="52280"/>
                  </a:cubicBezTo>
                  <a:cubicBezTo>
                    <a:pt x="232" y="52323"/>
                    <a:pt x="232" y="52366"/>
                    <a:pt x="231" y="52411"/>
                  </a:cubicBezTo>
                  <a:cubicBezTo>
                    <a:pt x="0" y="60929"/>
                    <a:pt x="6720" y="68021"/>
                    <a:pt x="15238" y="68252"/>
                  </a:cubicBezTo>
                  <a:cubicBezTo>
                    <a:pt x="15380" y="68256"/>
                    <a:pt x="15522" y="68257"/>
                    <a:pt x="15663" y="68257"/>
                  </a:cubicBezTo>
                  <a:cubicBezTo>
                    <a:pt x="23991" y="68257"/>
                    <a:pt x="30853" y="61620"/>
                    <a:pt x="31079" y="53244"/>
                  </a:cubicBezTo>
                  <a:cubicBezTo>
                    <a:pt x="31094" y="52688"/>
                    <a:pt x="31079" y="52133"/>
                    <a:pt x="31035" y="51579"/>
                  </a:cubicBezTo>
                  <a:lnTo>
                    <a:pt x="31035" y="51579"/>
                  </a:lnTo>
                  <a:cubicBezTo>
                    <a:pt x="33965" y="55100"/>
                    <a:pt x="38379" y="57355"/>
                    <a:pt x="43351" y="57355"/>
                  </a:cubicBezTo>
                  <a:cubicBezTo>
                    <a:pt x="43750" y="57355"/>
                    <a:pt x="44152" y="57341"/>
                    <a:pt x="44557" y="57311"/>
                  </a:cubicBezTo>
                  <a:cubicBezTo>
                    <a:pt x="52040" y="56768"/>
                    <a:pt x="58235" y="50927"/>
                    <a:pt x="59214" y="43489"/>
                  </a:cubicBezTo>
                  <a:cubicBezTo>
                    <a:pt x="59782" y="39167"/>
                    <a:pt x="58608" y="35109"/>
                    <a:pt x="56291" y="31927"/>
                  </a:cubicBezTo>
                  <a:cubicBezTo>
                    <a:pt x="64637" y="31003"/>
                    <a:pt x="71117" y="23644"/>
                    <a:pt x="70483" y="14811"/>
                  </a:cubicBezTo>
                  <a:cubicBezTo>
                    <a:pt x="69949" y="7383"/>
                    <a:pt x="64202" y="1212"/>
                    <a:pt x="56828" y="166"/>
                  </a:cubicBezTo>
                  <a:cubicBezTo>
                    <a:pt x="56044" y="54"/>
                    <a:pt x="55268" y="1"/>
                    <a:pt x="54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4"/>
            <p:cNvSpPr/>
            <p:nvPr/>
          </p:nvSpPr>
          <p:spPr>
            <a:xfrm>
              <a:off x="1859245" y="3742423"/>
              <a:ext cx="171469" cy="114163"/>
            </a:xfrm>
            <a:custGeom>
              <a:rect b="b" l="l" r="r" t="t"/>
              <a:pathLst>
                <a:path extrusionOk="0" h="6096" w="9156">
                  <a:moveTo>
                    <a:pt x="622" y="1"/>
                  </a:moveTo>
                  <a:lnTo>
                    <a:pt x="0" y="4497"/>
                  </a:lnTo>
                  <a:lnTo>
                    <a:pt x="9155" y="609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4"/>
            <p:cNvSpPr/>
            <p:nvPr/>
          </p:nvSpPr>
          <p:spPr>
            <a:xfrm>
              <a:off x="1789653" y="3983521"/>
              <a:ext cx="467588" cy="122216"/>
            </a:xfrm>
            <a:custGeom>
              <a:rect b="b" l="l" r="r" t="t"/>
              <a:pathLst>
                <a:path extrusionOk="0" h="6526" w="24968">
                  <a:moveTo>
                    <a:pt x="405" y="0"/>
                  </a:moveTo>
                  <a:lnTo>
                    <a:pt x="1" y="2432"/>
                  </a:lnTo>
                  <a:lnTo>
                    <a:pt x="24563" y="6525"/>
                  </a:lnTo>
                  <a:lnTo>
                    <a:pt x="24967" y="4093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4"/>
            <p:cNvSpPr/>
            <p:nvPr/>
          </p:nvSpPr>
          <p:spPr>
            <a:xfrm>
              <a:off x="1797313" y="3826529"/>
              <a:ext cx="461333" cy="233082"/>
            </a:xfrm>
            <a:custGeom>
              <a:rect b="b" l="l" r="r" t="t"/>
              <a:pathLst>
                <a:path extrusionOk="0" h="12446" w="24634">
                  <a:moveTo>
                    <a:pt x="3437" y="1"/>
                  </a:moveTo>
                  <a:cubicBezTo>
                    <a:pt x="2280" y="1"/>
                    <a:pt x="1260" y="837"/>
                    <a:pt x="1064" y="2016"/>
                  </a:cubicBezTo>
                  <a:lnTo>
                    <a:pt x="0" y="8392"/>
                  </a:lnTo>
                  <a:lnTo>
                    <a:pt x="24319" y="12446"/>
                  </a:lnTo>
                  <a:cubicBezTo>
                    <a:pt x="24633" y="10565"/>
                    <a:pt x="23364" y="8786"/>
                    <a:pt x="21483" y="8474"/>
                  </a:cubicBezTo>
                  <a:lnTo>
                    <a:pt x="19364" y="8120"/>
                  </a:lnTo>
                  <a:cubicBezTo>
                    <a:pt x="17945" y="7884"/>
                    <a:pt x="16725" y="6983"/>
                    <a:pt x="16082" y="5695"/>
                  </a:cubicBezTo>
                  <a:lnTo>
                    <a:pt x="14729" y="2991"/>
                  </a:lnTo>
                  <a:cubicBezTo>
                    <a:pt x="14337" y="2208"/>
                    <a:pt x="13595" y="1659"/>
                    <a:pt x="12733" y="1515"/>
                  </a:cubicBezTo>
                  <a:lnTo>
                    <a:pt x="3839" y="34"/>
                  </a:lnTo>
                  <a:cubicBezTo>
                    <a:pt x="3704" y="12"/>
                    <a:pt x="3570" y="1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4"/>
            <p:cNvSpPr/>
            <p:nvPr/>
          </p:nvSpPr>
          <p:spPr>
            <a:xfrm>
              <a:off x="1408474" y="2041873"/>
              <a:ext cx="735504" cy="1771959"/>
            </a:xfrm>
            <a:custGeom>
              <a:rect b="b" l="l" r="r" t="t"/>
              <a:pathLst>
                <a:path extrusionOk="0" h="94618" w="39274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4"/>
            <p:cNvSpPr/>
            <p:nvPr/>
          </p:nvSpPr>
          <p:spPr>
            <a:xfrm>
              <a:off x="1877186" y="4045565"/>
              <a:ext cx="298067" cy="134089"/>
            </a:xfrm>
            <a:custGeom>
              <a:rect b="b" l="l" r="r" t="t"/>
              <a:pathLst>
                <a:path extrusionOk="0" h="7160" w="15916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4"/>
            <p:cNvSpPr/>
            <p:nvPr/>
          </p:nvSpPr>
          <p:spPr>
            <a:xfrm>
              <a:off x="2444460" y="1904937"/>
              <a:ext cx="545158" cy="616303"/>
            </a:xfrm>
            <a:custGeom>
              <a:rect b="b" l="l" r="r" t="t"/>
              <a:pathLst>
                <a:path extrusionOk="0" h="32909" w="29110">
                  <a:moveTo>
                    <a:pt x="4718" y="1"/>
                  </a:moveTo>
                  <a:cubicBezTo>
                    <a:pt x="3668" y="1"/>
                    <a:pt x="2617" y="386"/>
                    <a:pt x="1794" y="1162"/>
                  </a:cubicBezTo>
                  <a:cubicBezTo>
                    <a:pt x="81" y="2778"/>
                    <a:pt x="0" y="5478"/>
                    <a:pt x="1617" y="7192"/>
                  </a:cubicBezTo>
                  <a:lnTo>
                    <a:pt x="21728" y="28522"/>
                  </a:lnTo>
                  <a:cubicBezTo>
                    <a:pt x="21989" y="28800"/>
                    <a:pt x="22220" y="28916"/>
                    <a:pt x="22449" y="28944"/>
                  </a:cubicBezTo>
                  <a:lnTo>
                    <a:pt x="22394" y="29008"/>
                  </a:lnTo>
                  <a:cubicBezTo>
                    <a:pt x="22394" y="29008"/>
                    <a:pt x="24832" y="29008"/>
                    <a:pt x="24832" y="29983"/>
                  </a:cubicBezTo>
                  <a:lnTo>
                    <a:pt x="24832" y="31989"/>
                  </a:lnTo>
                  <a:cubicBezTo>
                    <a:pt x="24832" y="32497"/>
                    <a:pt x="25243" y="32909"/>
                    <a:pt x="25751" y="32909"/>
                  </a:cubicBezTo>
                  <a:cubicBezTo>
                    <a:pt x="27432" y="32909"/>
                    <a:pt x="28831" y="31613"/>
                    <a:pt x="28961" y="29937"/>
                  </a:cubicBezTo>
                  <a:cubicBezTo>
                    <a:pt x="29109" y="27997"/>
                    <a:pt x="27840" y="26232"/>
                    <a:pt x="25954" y="25756"/>
                  </a:cubicBezTo>
                  <a:lnTo>
                    <a:pt x="26049" y="25596"/>
                  </a:lnTo>
                  <a:lnTo>
                    <a:pt x="7824" y="1340"/>
                  </a:lnTo>
                  <a:cubicBezTo>
                    <a:pt x="6984" y="450"/>
                    <a:pt x="5852" y="1"/>
                    <a:pt x="4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4"/>
            <p:cNvSpPr/>
            <p:nvPr/>
          </p:nvSpPr>
          <p:spPr>
            <a:xfrm>
              <a:off x="1509696" y="1425382"/>
              <a:ext cx="1158839" cy="1016341"/>
            </a:xfrm>
            <a:custGeom>
              <a:rect b="b" l="l" r="r" t="t"/>
              <a:pathLst>
                <a:path extrusionOk="0" h="54270" w="61879">
                  <a:moveTo>
                    <a:pt x="50439" y="1"/>
                  </a:moveTo>
                  <a:cubicBezTo>
                    <a:pt x="48123" y="1"/>
                    <a:pt x="45813" y="680"/>
                    <a:pt x="43746" y="2047"/>
                  </a:cubicBezTo>
                  <a:lnTo>
                    <a:pt x="2141" y="29552"/>
                  </a:lnTo>
                  <a:cubicBezTo>
                    <a:pt x="218" y="30823"/>
                    <a:pt x="1" y="33897"/>
                    <a:pt x="1716" y="35564"/>
                  </a:cubicBezTo>
                  <a:lnTo>
                    <a:pt x="18775" y="52136"/>
                  </a:lnTo>
                  <a:cubicBezTo>
                    <a:pt x="20237" y="53556"/>
                    <a:pt x="22041" y="54269"/>
                    <a:pt x="23839" y="54269"/>
                  </a:cubicBezTo>
                  <a:cubicBezTo>
                    <a:pt x="25532" y="54269"/>
                    <a:pt x="27220" y="53636"/>
                    <a:pt x="28610" y="52362"/>
                  </a:cubicBezTo>
                  <a:lnTo>
                    <a:pt x="44476" y="35604"/>
                  </a:lnTo>
                  <a:lnTo>
                    <a:pt x="52532" y="32946"/>
                  </a:lnTo>
                  <a:cubicBezTo>
                    <a:pt x="55395" y="32002"/>
                    <a:pt x="57473" y="29418"/>
                    <a:pt x="57872" y="26310"/>
                  </a:cubicBezTo>
                  <a:lnTo>
                    <a:pt x="59499" y="15670"/>
                  </a:lnTo>
                  <a:cubicBezTo>
                    <a:pt x="61472" y="13848"/>
                    <a:pt x="61878" y="9771"/>
                    <a:pt x="60639" y="7199"/>
                  </a:cubicBezTo>
                  <a:lnTo>
                    <a:pt x="57876" y="2526"/>
                  </a:lnTo>
                  <a:cubicBezTo>
                    <a:pt x="55612" y="846"/>
                    <a:pt x="53022" y="1"/>
                    <a:pt x="50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4"/>
            <p:cNvSpPr/>
            <p:nvPr/>
          </p:nvSpPr>
          <p:spPr>
            <a:xfrm>
              <a:off x="2050527" y="1836807"/>
              <a:ext cx="822156" cy="752939"/>
            </a:xfrm>
            <a:custGeom>
              <a:rect b="b" l="l" r="r" t="t"/>
              <a:pathLst>
                <a:path extrusionOk="0" h="40205" w="43901">
                  <a:moveTo>
                    <a:pt x="4008" y="0"/>
                  </a:moveTo>
                  <a:cubicBezTo>
                    <a:pt x="2585" y="2589"/>
                    <a:pt x="0" y="10810"/>
                    <a:pt x="187" y="12425"/>
                  </a:cubicBezTo>
                  <a:cubicBezTo>
                    <a:pt x="504" y="15165"/>
                    <a:pt x="2964" y="18908"/>
                    <a:pt x="6862" y="21311"/>
                  </a:cubicBezTo>
                  <a:lnTo>
                    <a:pt x="35912" y="36033"/>
                  </a:lnTo>
                  <a:cubicBezTo>
                    <a:pt x="36004" y="36083"/>
                    <a:pt x="36098" y="36104"/>
                    <a:pt x="36192" y="36104"/>
                  </a:cubicBezTo>
                  <a:cubicBezTo>
                    <a:pt x="36560" y="36104"/>
                    <a:pt x="36942" y="35778"/>
                    <a:pt x="37325" y="35549"/>
                  </a:cubicBezTo>
                  <a:cubicBezTo>
                    <a:pt x="37976" y="35719"/>
                    <a:pt x="38553" y="36017"/>
                    <a:pt x="38553" y="36548"/>
                  </a:cubicBezTo>
                  <a:lnTo>
                    <a:pt x="38553" y="39055"/>
                  </a:lnTo>
                  <a:cubicBezTo>
                    <a:pt x="38553" y="39690"/>
                    <a:pt x="39067" y="40204"/>
                    <a:pt x="39701" y="40205"/>
                  </a:cubicBezTo>
                  <a:cubicBezTo>
                    <a:pt x="41804" y="40204"/>
                    <a:pt x="43553" y="38586"/>
                    <a:pt x="43714" y="36489"/>
                  </a:cubicBezTo>
                  <a:cubicBezTo>
                    <a:pt x="43901" y="34060"/>
                    <a:pt x="42308" y="31849"/>
                    <a:pt x="39945" y="31258"/>
                  </a:cubicBezTo>
                  <a:lnTo>
                    <a:pt x="39163" y="31063"/>
                  </a:lnTo>
                  <a:lnTo>
                    <a:pt x="10833" y="12745"/>
                  </a:lnTo>
                  <a:cubicBezTo>
                    <a:pt x="10211" y="12355"/>
                    <a:pt x="9733" y="12007"/>
                    <a:pt x="9375" y="11716"/>
                  </a:cubicBezTo>
                  <a:lnTo>
                    <a:pt x="16018" y="3212"/>
                  </a:lnTo>
                  <a:cubicBezTo>
                    <a:pt x="15994" y="3207"/>
                    <a:pt x="15969" y="3205"/>
                    <a:pt x="15945" y="3199"/>
                  </a:cubicBezTo>
                  <a:lnTo>
                    <a:pt x="4584" y="227"/>
                  </a:lnTo>
                  <a:cubicBezTo>
                    <a:pt x="4384" y="174"/>
                    <a:pt x="4191" y="99"/>
                    <a:pt x="4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4"/>
            <p:cNvSpPr/>
            <p:nvPr/>
          </p:nvSpPr>
          <p:spPr>
            <a:xfrm>
              <a:off x="2095717" y="1538946"/>
              <a:ext cx="464348" cy="359325"/>
            </a:xfrm>
            <a:custGeom>
              <a:rect b="b" l="l" r="r" t="t"/>
              <a:pathLst>
                <a:path extrusionOk="0" h="19187" w="24795">
                  <a:moveTo>
                    <a:pt x="15388" y="0"/>
                  </a:moveTo>
                  <a:cubicBezTo>
                    <a:pt x="13275" y="0"/>
                    <a:pt x="11272" y="877"/>
                    <a:pt x="9901" y="2365"/>
                  </a:cubicBezTo>
                  <a:lnTo>
                    <a:pt x="995" y="12499"/>
                  </a:lnTo>
                  <a:cubicBezTo>
                    <a:pt x="1" y="13630"/>
                    <a:pt x="352" y="15230"/>
                    <a:pt x="1597" y="15905"/>
                  </a:cubicBezTo>
                  <a:cubicBezTo>
                    <a:pt x="1778" y="16004"/>
                    <a:pt x="1971" y="16081"/>
                    <a:pt x="2173" y="16132"/>
                  </a:cubicBezTo>
                  <a:lnTo>
                    <a:pt x="13532" y="19104"/>
                  </a:lnTo>
                  <a:cubicBezTo>
                    <a:pt x="13556" y="19110"/>
                    <a:pt x="13581" y="19112"/>
                    <a:pt x="13605" y="19117"/>
                  </a:cubicBezTo>
                  <a:cubicBezTo>
                    <a:pt x="13806" y="19164"/>
                    <a:pt x="14010" y="19186"/>
                    <a:pt x="14212" y="19186"/>
                  </a:cubicBezTo>
                  <a:cubicBezTo>
                    <a:pt x="15000" y="19186"/>
                    <a:pt x="15769" y="18844"/>
                    <a:pt x="16263" y="18234"/>
                  </a:cubicBezTo>
                  <a:cubicBezTo>
                    <a:pt x="18824" y="15070"/>
                    <a:pt x="24795" y="6963"/>
                    <a:pt x="21918" y="3357"/>
                  </a:cubicBezTo>
                  <a:cubicBezTo>
                    <a:pt x="20046" y="1010"/>
                    <a:pt x="17654" y="0"/>
                    <a:pt x="153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4"/>
            <p:cNvSpPr/>
            <p:nvPr/>
          </p:nvSpPr>
          <p:spPr>
            <a:xfrm>
              <a:off x="2502216" y="1108363"/>
              <a:ext cx="505905" cy="457794"/>
            </a:xfrm>
            <a:custGeom>
              <a:rect b="b" l="l" r="r" t="t"/>
              <a:pathLst>
                <a:path extrusionOk="0" h="24445" w="27014">
                  <a:moveTo>
                    <a:pt x="27014" y="0"/>
                  </a:moveTo>
                  <a:cubicBezTo>
                    <a:pt x="25588" y="3944"/>
                    <a:pt x="15510" y="4560"/>
                    <a:pt x="11736" y="4652"/>
                  </a:cubicBezTo>
                  <a:cubicBezTo>
                    <a:pt x="11274" y="3474"/>
                    <a:pt x="10134" y="2636"/>
                    <a:pt x="8793" y="2636"/>
                  </a:cubicBezTo>
                  <a:cubicBezTo>
                    <a:pt x="8573" y="2636"/>
                    <a:pt x="8348" y="2659"/>
                    <a:pt x="8119" y="2706"/>
                  </a:cubicBezTo>
                  <a:cubicBezTo>
                    <a:pt x="6932" y="2952"/>
                    <a:pt x="5967" y="3901"/>
                    <a:pt x="5708" y="5084"/>
                  </a:cubicBezTo>
                  <a:cubicBezTo>
                    <a:pt x="5405" y="6458"/>
                    <a:pt x="5998" y="7723"/>
                    <a:pt x="7011" y="8415"/>
                  </a:cubicBezTo>
                  <a:lnTo>
                    <a:pt x="6586" y="9901"/>
                  </a:lnTo>
                  <a:cubicBezTo>
                    <a:pt x="6344" y="11456"/>
                    <a:pt x="6408" y="12770"/>
                    <a:pt x="6683" y="13893"/>
                  </a:cubicBezTo>
                  <a:lnTo>
                    <a:pt x="6331" y="13893"/>
                  </a:lnTo>
                  <a:lnTo>
                    <a:pt x="0" y="18114"/>
                  </a:lnTo>
                  <a:lnTo>
                    <a:pt x="6331" y="24445"/>
                  </a:lnTo>
                  <a:lnTo>
                    <a:pt x="12616" y="20225"/>
                  </a:lnTo>
                  <a:cubicBezTo>
                    <a:pt x="13039" y="20481"/>
                    <a:pt x="13467" y="20732"/>
                    <a:pt x="13893" y="20972"/>
                  </a:cubicBezTo>
                  <a:cubicBezTo>
                    <a:pt x="14870" y="21519"/>
                    <a:pt x="15917" y="21774"/>
                    <a:pt x="16944" y="21774"/>
                  </a:cubicBezTo>
                  <a:cubicBezTo>
                    <a:pt x="19636" y="21774"/>
                    <a:pt x="22185" y="20021"/>
                    <a:pt x="22942" y="17186"/>
                  </a:cubicBezTo>
                  <a:cubicBezTo>
                    <a:pt x="24856" y="10018"/>
                    <a:pt x="27014" y="2"/>
                    <a:pt x="27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4"/>
            <p:cNvSpPr/>
            <p:nvPr/>
          </p:nvSpPr>
          <p:spPr>
            <a:xfrm>
              <a:off x="2723069" y="2498393"/>
              <a:ext cx="38073" cy="14551"/>
            </a:xfrm>
            <a:custGeom>
              <a:rect b="b" l="l" r="r" t="t"/>
              <a:pathLst>
                <a:path extrusionOk="0" h="777" w="2033">
                  <a:moveTo>
                    <a:pt x="2032" y="1"/>
                  </a:moveTo>
                  <a:cubicBezTo>
                    <a:pt x="1831" y="1"/>
                    <a:pt x="1628" y="91"/>
                    <a:pt x="1426" y="211"/>
                  </a:cubicBezTo>
                  <a:lnTo>
                    <a:pt x="1426" y="211"/>
                  </a:lnTo>
                  <a:lnTo>
                    <a:pt x="2032" y="1"/>
                  </a:lnTo>
                  <a:close/>
                  <a:moveTo>
                    <a:pt x="1426" y="211"/>
                  </a:moveTo>
                  <a:lnTo>
                    <a:pt x="0" y="706"/>
                  </a:lnTo>
                  <a:cubicBezTo>
                    <a:pt x="92" y="755"/>
                    <a:pt x="185" y="777"/>
                    <a:pt x="279" y="777"/>
                  </a:cubicBezTo>
                  <a:cubicBezTo>
                    <a:pt x="651" y="777"/>
                    <a:pt x="1038" y="441"/>
                    <a:pt x="1426" y="211"/>
                  </a:cubicBezTo>
                  <a:close/>
                </a:path>
              </a:pathLst>
            </a:custGeom>
            <a:solidFill>
              <a:srgbClr val="FFC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4"/>
            <p:cNvSpPr/>
            <p:nvPr/>
          </p:nvSpPr>
          <p:spPr>
            <a:xfrm>
              <a:off x="469908" y="2156017"/>
              <a:ext cx="850341" cy="810339"/>
            </a:xfrm>
            <a:custGeom>
              <a:rect b="b" l="l" r="r" t="t"/>
              <a:pathLst>
                <a:path extrusionOk="0" h="43270" w="45406">
                  <a:moveTo>
                    <a:pt x="2240" y="1"/>
                  </a:moveTo>
                  <a:cubicBezTo>
                    <a:pt x="1004" y="1"/>
                    <a:pt x="1" y="1004"/>
                    <a:pt x="1" y="2242"/>
                  </a:cubicBezTo>
                  <a:lnTo>
                    <a:pt x="1" y="41029"/>
                  </a:lnTo>
                  <a:cubicBezTo>
                    <a:pt x="1" y="42266"/>
                    <a:pt x="1002" y="43270"/>
                    <a:pt x="2240" y="43270"/>
                  </a:cubicBezTo>
                  <a:lnTo>
                    <a:pt x="43166" y="43270"/>
                  </a:lnTo>
                  <a:cubicBezTo>
                    <a:pt x="44402" y="43268"/>
                    <a:pt x="45405" y="42266"/>
                    <a:pt x="45405" y="41029"/>
                  </a:cubicBezTo>
                  <a:lnTo>
                    <a:pt x="45405" y="2242"/>
                  </a:lnTo>
                  <a:cubicBezTo>
                    <a:pt x="45405" y="1004"/>
                    <a:pt x="44402" y="1"/>
                    <a:pt x="4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4"/>
            <p:cNvSpPr/>
            <p:nvPr/>
          </p:nvSpPr>
          <p:spPr>
            <a:xfrm>
              <a:off x="800916" y="2144593"/>
              <a:ext cx="188324" cy="247372"/>
            </a:xfrm>
            <a:custGeom>
              <a:rect b="b" l="l" r="r" t="t"/>
              <a:pathLst>
                <a:path extrusionOk="0" h="13209" w="10056">
                  <a:moveTo>
                    <a:pt x="573" y="0"/>
                  </a:moveTo>
                  <a:cubicBezTo>
                    <a:pt x="256" y="0"/>
                    <a:pt x="0" y="258"/>
                    <a:pt x="0" y="575"/>
                  </a:cubicBezTo>
                  <a:lnTo>
                    <a:pt x="0" y="12634"/>
                  </a:lnTo>
                  <a:cubicBezTo>
                    <a:pt x="0" y="12979"/>
                    <a:pt x="283" y="13208"/>
                    <a:pt x="578" y="13208"/>
                  </a:cubicBezTo>
                  <a:cubicBezTo>
                    <a:pt x="719" y="13208"/>
                    <a:pt x="862" y="13156"/>
                    <a:pt x="979" y="13039"/>
                  </a:cubicBezTo>
                  <a:lnTo>
                    <a:pt x="4775" y="9243"/>
                  </a:lnTo>
                  <a:cubicBezTo>
                    <a:pt x="4887" y="9131"/>
                    <a:pt x="5034" y="9075"/>
                    <a:pt x="5181" y="9075"/>
                  </a:cubicBezTo>
                  <a:cubicBezTo>
                    <a:pt x="5328" y="9075"/>
                    <a:pt x="5475" y="9131"/>
                    <a:pt x="5587" y="9243"/>
                  </a:cubicBezTo>
                  <a:lnTo>
                    <a:pt x="9076" y="12733"/>
                  </a:lnTo>
                  <a:cubicBezTo>
                    <a:pt x="9193" y="12850"/>
                    <a:pt x="9337" y="12902"/>
                    <a:pt x="9478" y="12902"/>
                  </a:cubicBezTo>
                  <a:cubicBezTo>
                    <a:pt x="9773" y="12902"/>
                    <a:pt x="10056" y="12673"/>
                    <a:pt x="10056" y="12327"/>
                  </a:cubicBezTo>
                  <a:lnTo>
                    <a:pt x="10056" y="575"/>
                  </a:lnTo>
                  <a:cubicBezTo>
                    <a:pt x="10056" y="258"/>
                    <a:pt x="9798" y="0"/>
                    <a:pt x="9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4"/>
            <p:cNvSpPr/>
            <p:nvPr/>
          </p:nvSpPr>
          <p:spPr>
            <a:xfrm>
              <a:off x="554631" y="2669600"/>
              <a:ext cx="273908" cy="171207"/>
            </a:xfrm>
            <a:custGeom>
              <a:rect b="b" l="l" r="r" t="t"/>
              <a:pathLst>
                <a:path extrusionOk="0" h="9142" w="14626">
                  <a:moveTo>
                    <a:pt x="11882" y="2440"/>
                  </a:moveTo>
                  <a:cubicBezTo>
                    <a:pt x="12219" y="2440"/>
                    <a:pt x="12492" y="2712"/>
                    <a:pt x="12492" y="3048"/>
                  </a:cubicBezTo>
                  <a:cubicBezTo>
                    <a:pt x="12492" y="3385"/>
                    <a:pt x="12219" y="3659"/>
                    <a:pt x="11882" y="3659"/>
                  </a:cubicBezTo>
                  <a:lnTo>
                    <a:pt x="2742" y="3659"/>
                  </a:lnTo>
                  <a:cubicBezTo>
                    <a:pt x="2405" y="3659"/>
                    <a:pt x="2132" y="3385"/>
                    <a:pt x="2132" y="3048"/>
                  </a:cubicBezTo>
                  <a:cubicBezTo>
                    <a:pt x="2132" y="2712"/>
                    <a:pt x="2405" y="2440"/>
                    <a:pt x="2742" y="2440"/>
                  </a:cubicBezTo>
                  <a:close/>
                  <a:moveTo>
                    <a:pt x="10370" y="5181"/>
                  </a:moveTo>
                  <a:cubicBezTo>
                    <a:pt x="10705" y="5181"/>
                    <a:pt x="10978" y="5454"/>
                    <a:pt x="10978" y="5791"/>
                  </a:cubicBezTo>
                  <a:cubicBezTo>
                    <a:pt x="10978" y="6128"/>
                    <a:pt x="10705" y="6400"/>
                    <a:pt x="10370" y="6400"/>
                  </a:cubicBezTo>
                  <a:cubicBezTo>
                    <a:pt x="10366" y="6400"/>
                    <a:pt x="10363" y="6400"/>
                    <a:pt x="10359" y="6400"/>
                  </a:cubicBezTo>
                  <a:lnTo>
                    <a:pt x="4264" y="6400"/>
                  </a:lnTo>
                  <a:cubicBezTo>
                    <a:pt x="4261" y="6400"/>
                    <a:pt x="4257" y="6400"/>
                    <a:pt x="4254" y="6400"/>
                  </a:cubicBezTo>
                  <a:cubicBezTo>
                    <a:pt x="3918" y="6400"/>
                    <a:pt x="3644" y="6128"/>
                    <a:pt x="3644" y="5791"/>
                  </a:cubicBezTo>
                  <a:cubicBezTo>
                    <a:pt x="3644" y="5454"/>
                    <a:pt x="3918" y="5181"/>
                    <a:pt x="4254" y="5181"/>
                  </a:cubicBezTo>
                  <a:cubicBezTo>
                    <a:pt x="4257" y="5181"/>
                    <a:pt x="4261" y="5181"/>
                    <a:pt x="4264" y="5181"/>
                  </a:cubicBezTo>
                  <a:lnTo>
                    <a:pt x="10359" y="5181"/>
                  </a:lnTo>
                  <a:cubicBezTo>
                    <a:pt x="10363" y="5181"/>
                    <a:pt x="10366" y="5181"/>
                    <a:pt x="10370" y="5181"/>
                  </a:cubicBezTo>
                  <a:close/>
                  <a:moveTo>
                    <a:pt x="1022" y="0"/>
                  </a:moveTo>
                  <a:cubicBezTo>
                    <a:pt x="456" y="0"/>
                    <a:pt x="0" y="458"/>
                    <a:pt x="0" y="1022"/>
                  </a:cubicBezTo>
                  <a:lnTo>
                    <a:pt x="0" y="8120"/>
                  </a:lnTo>
                  <a:cubicBezTo>
                    <a:pt x="0" y="8684"/>
                    <a:pt x="456" y="9142"/>
                    <a:pt x="1022" y="9142"/>
                  </a:cubicBezTo>
                  <a:lnTo>
                    <a:pt x="13603" y="9142"/>
                  </a:lnTo>
                  <a:cubicBezTo>
                    <a:pt x="14167" y="9142"/>
                    <a:pt x="14625" y="8684"/>
                    <a:pt x="14625" y="8120"/>
                  </a:cubicBezTo>
                  <a:lnTo>
                    <a:pt x="14625" y="1022"/>
                  </a:lnTo>
                  <a:cubicBezTo>
                    <a:pt x="14625" y="458"/>
                    <a:pt x="14167" y="0"/>
                    <a:pt x="13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4"/>
            <p:cNvSpPr/>
            <p:nvPr/>
          </p:nvSpPr>
          <p:spPr>
            <a:xfrm>
              <a:off x="602704" y="2121783"/>
              <a:ext cx="640911" cy="890230"/>
            </a:xfrm>
            <a:custGeom>
              <a:rect b="b" l="l" r="r" t="t"/>
              <a:pathLst>
                <a:path extrusionOk="0" h="47536" w="34223">
                  <a:moveTo>
                    <a:pt x="682" y="0"/>
                  </a:moveTo>
                  <a:cubicBezTo>
                    <a:pt x="623" y="0"/>
                    <a:pt x="563" y="9"/>
                    <a:pt x="504" y="27"/>
                  </a:cubicBezTo>
                  <a:cubicBezTo>
                    <a:pt x="182" y="125"/>
                    <a:pt x="1" y="464"/>
                    <a:pt x="98" y="787"/>
                  </a:cubicBezTo>
                  <a:cubicBezTo>
                    <a:pt x="640" y="2566"/>
                    <a:pt x="13573" y="44391"/>
                    <a:pt x="33496" y="47528"/>
                  </a:cubicBezTo>
                  <a:cubicBezTo>
                    <a:pt x="33528" y="47533"/>
                    <a:pt x="33559" y="47536"/>
                    <a:pt x="33592" y="47536"/>
                  </a:cubicBezTo>
                  <a:cubicBezTo>
                    <a:pt x="33909" y="47536"/>
                    <a:pt x="34174" y="47289"/>
                    <a:pt x="34198" y="46973"/>
                  </a:cubicBezTo>
                  <a:cubicBezTo>
                    <a:pt x="34223" y="46656"/>
                    <a:pt x="34000" y="46374"/>
                    <a:pt x="33686" y="46324"/>
                  </a:cubicBezTo>
                  <a:cubicBezTo>
                    <a:pt x="14515" y="43306"/>
                    <a:pt x="1395" y="860"/>
                    <a:pt x="1266" y="433"/>
                  </a:cubicBezTo>
                  <a:cubicBezTo>
                    <a:pt x="1185" y="170"/>
                    <a:pt x="943" y="0"/>
                    <a:pt x="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4"/>
            <p:cNvSpPr/>
            <p:nvPr/>
          </p:nvSpPr>
          <p:spPr>
            <a:xfrm>
              <a:off x="712373" y="2134143"/>
              <a:ext cx="607895" cy="880736"/>
            </a:xfrm>
            <a:custGeom>
              <a:rect b="b" l="l" r="r" t="t"/>
              <a:pathLst>
                <a:path extrusionOk="0" h="47029" w="32460">
                  <a:moveTo>
                    <a:pt x="31801" y="1"/>
                  </a:moveTo>
                  <a:cubicBezTo>
                    <a:pt x="31766" y="1"/>
                    <a:pt x="31730" y="4"/>
                    <a:pt x="31694" y="10"/>
                  </a:cubicBezTo>
                  <a:cubicBezTo>
                    <a:pt x="11379" y="3633"/>
                    <a:pt x="537" y="44527"/>
                    <a:pt x="86" y="46265"/>
                  </a:cubicBezTo>
                  <a:cubicBezTo>
                    <a:pt x="1" y="46591"/>
                    <a:pt x="196" y="46923"/>
                    <a:pt x="522" y="47008"/>
                  </a:cubicBezTo>
                  <a:cubicBezTo>
                    <a:pt x="572" y="47021"/>
                    <a:pt x="624" y="47028"/>
                    <a:pt x="676" y="47028"/>
                  </a:cubicBezTo>
                  <a:cubicBezTo>
                    <a:pt x="953" y="47027"/>
                    <a:pt x="1197" y="46840"/>
                    <a:pt x="1266" y="46570"/>
                  </a:cubicBezTo>
                  <a:cubicBezTo>
                    <a:pt x="1374" y="46152"/>
                    <a:pt x="12355" y="4695"/>
                    <a:pt x="31907" y="1210"/>
                  </a:cubicBezTo>
                  <a:cubicBezTo>
                    <a:pt x="32238" y="1151"/>
                    <a:pt x="32460" y="835"/>
                    <a:pt x="32401" y="504"/>
                  </a:cubicBezTo>
                  <a:cubicBezTo>
                    <a:pt x="32348" y="209"/>
                    <a:pt x="32091" y="1"/>
                    <a:pt x="31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1" name="Google Shape;731;p54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732" name="Google Shape;732;p54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733" name="Google Shape;733;p54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54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rect b="b" l="l" r="r" t="t"/>
                  <a:pathLst>
                    <a:path extrusionOk="0" h="14703" w="14703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54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rect b="b" l="l" r="r" t="t"/>
                  <a:pathLst>
                    <a:path extrusionOk="0" h="5460" w="2904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36" name="Google Shape;736;p54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737" name="Google Shape;737;p54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54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rect b="b" l="l" r="r" t="t"/>
                  <a:pathLst>
                    <a:path extrusionOk="0" h="14751" w="16727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53" name="Google Shape;353;p42"/>
          <p:cNvSpPr txBox="1"/>
          <p:nvPr>
            <p:ph idx="2" type="title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Ashi Tyagi</a:t>
            </a:r>
            <a:endParaRPr/>
          </a:p>
        </p:txBody>
      </p:sp>
      <p:sp>
        <p:nvSpPr>
          <p:cNvPr id="354" name="Google Shape;354;p42"/>
          <p:cNvSpPr txBox="1"/>
          <p:nvPr>
            <p:ph idx="1" type="subTitle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NUID: 002706544</a:t>
            </a:r>
            <a:endParaRPr/>
          </a:p>
        </p:txBody>
      </p:sp>
      <p:sp>
        <p:nvSpPr>
          <p:cNvPr id="355" name="Google Shape;355;p42"/>
          <p:cNvSpPr txBox="1"/>
          <p:nvPr>
            <p:ph idx="3" type="title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Ankit Lall</a:t>
            </a:r>
            <a:endParaRPr/>
          </a:p>
        </p:txBody>
      </p:sp>
      <p:sp>
        <p:nvSpPr>
          <p:cNvPr id="356" name="Google Shape;356;p42"/>
          <p:cNvSpPr txBox="1"/>
          <p:nvPr>
            <p:ph idx="4" type="subTitle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NUID: 002799095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7" name="Google Shape;357;p42"/>
          <p:cNvSpPr txBox="1"/>
          <p:nvPr>
            <p:ph idx="5" type="title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Shivani Datar</a:t>
            </a:r>
            <a:endParaRPr/>
          </a:p>
        </p:txBody>
      </p:sp>
      <p:sp>
        <p:nvSpPr>
          <p:cNvPr id="358" name="Google Shape;358;p42"/>
          <p:cNvSpPr txBox="1"/>
          <p:nvPr>
            <p:ph idx="6" type="subTitle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NUID: 002772160</a:t>
            </a:r>
            <a:endParaRPr/>
          </a:p>
        </p:txBody>
      </p:sp>
      <p:sp>
        <p:nvSpPr>
          <p:cNvPr id="359" name="Google Shape;359;p42"/>
          <p:cNvSpPr txBox="1"/>
          <p:nvPr>
            <p:ph idx="7" type="title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Esha Patel</a:t>
            </a:r>
            <a:endParaRPr/>
          </a:p>
        </p:txBody>
      </p:sp>
      <p:sp>
        <p:nvSpPr>
          <p:cNvPr id="360" name="Google Shape;360;p42"/>
          <p:cNvSpPr txBox="1"/>
          <p:nvPr>
            <p:ph idx="8" type="subTitle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NUID: 002244795</a:t>
            </a:r>
            <a:endParaRPr/>
          </a:p>
        </p:txBody>
      </p:sp>
      <p:sp>
        <p:nvSpPr>
          <p:cNvPr id="361" name="Google Shape;361;p42"/>
          <p:cNvSpPr/>
          <p:nvPr/>
        </p:nvSpPr>
        <p:spPr>
          <a:xfrm flipH="1" rot="1438582">
            <a:off x="805924" y="1691837"/>
            <a:ext cx="3864204" cy="2267788"/>
          </a:xfrm>
          <a:custGeom>
            <a:rect b="b" l="l" r="r" t="t"/>
            <a:pathLst>
              <a:path extrusionOk="0" h="174408" w="307291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42"/>
          <p:cNvGrpSpPr/>
          <p:nvPr/>
        </p:nvGrpSpPr>
        <p:grpSpPr>
          <a:xfrm>
            <a:off x="1251868" y="1613004"/>
            <a:ext cx="3022677" cy="2305404"/>
            <a:chOff x="956482" y="1551839"/>
            <a:chExt cx="3354803" cy="2558717"/>
          </a:xfrm>
        </p:grpSpPr>
        <p:sp>
          <p:nvSpPr>
            <p:cNvPr id="363" name="Google Shape;363;p42"/>
            <p:cNvSpPr/>
            <p:nvPr/>
          </p:nvSpPr>
          <p:spPr>
            <a:xfrm rot="-817844">
              <a:off x="3563101" y="3846028"/>
              <a:ext cx="240228" cy="235591"/>
            </a:xfrm>
            <a:custGeom>
              <a:rect b="b" l="l" r="r" t="t"/>
              <a:pathLst>
                <a:path extrusionOk="0" h="9150" w="10123">
                  <a:moveTo>
                    <a:pt x="8694" y="0"/>
                  </a:moveTo>
                  <a:lnTo>
                    <a:pt x="8694" y="0"/>
                  </a:lnTo>
                  <a:cubicBezTo>
                    <a:pt x="8755" y="152"/>
                    <a:pt x="8785" y="334"/>
                    <a:pt x="8694" y="456"/>
                  </a:cubicBezTo>
                  <a:cubicBezTo>
                    <a:pt x="8664" y="578"/>
                    <a:pt x="8481" y="578"/>
                    <a:pt x="8360" y="608"/>
                  </a:cubicBezTo>
                  <a:cubicBezTo>
                    <a:pt x="7995" y="699"/>
                    <a:pt x="7600" y="730"/>
                    <a:pt x="7235" y="730"/>
                  </a:cubicBezTo>
                  <a:cubicBezTo>
                    <a:pt x="7045" y="736"/>
                    <a:pt x="6856" y="740"/>
                    <a:pt x="6666" y="740"/>
                  </a:cubicBezTo>
                  <a:cubicBezTo>
                    <a:pt x="5977" y="740"/>
                    <a:pt x="5295" y="690"/>
                    <a:pt x="4651" y="547"/>
                  </a:cubicBezTo>
                  <a:cubicBezTo>
                    <a:pt x="4530" y="486"/>
                    <a:pt x="4347" y="486"/>
                    <a:pt x="4195" y="426"/>
                  </a:cubicBezTo>
                  <a:lnTo>
                    <a:pt x="4195" y="486"/>
                  </a:lnTo>
                  <a:cubicBezTo>
                    <a:pt x="4195" y="608"/>
                    <a:pt x="4195" y="730"/>
                    <a:pt x="4135" y="851"/>
                  </a:cubicBezTo>
                  <a:cubicBezTo>
                    <a:pt x="4104" y="942"/>
                    <a:pt x="4074" y="1034"/>
                    <a:pt x="4074" y="1094"/>
                  </a:cubicBezTo>
                  <a:cubicBezTo>
                    <a:pt x="4043" y="1459"/>
                    <a:pt x="3679" y="4073"/>
                    <a:pt x="3588" y="5015"/>
                  </a:cubicBezTo>
                  <a:cubicBezTo>
                    <a:pt x="3496" y="5563"/>
                    <a:pt x="3436" y="6110"/>
                    <a:pt x="3192" y="6657"/>
                  </a:cubicBezTo>
                  <a:cubicBezTo>
                    <a:pt x="3162" y="6718"/>
                    <a:pt x="3071" y="6809"/>
                    <a:pt x="3040" y="6930"/>
                  </a:cubicBezTo>
                  <a:cubicBezTo>
                    <a:pt x="2980" y="7022"/>
                    <a:pt x="2919" y="7113"/>
                    <a:pt x="2828" y="7173"/>
                  </a:cubicBezTo>
                  <a:cubicBezTo>
                    <a:pt x="2706" y="7234"/>
                    <a:pt x="2584" y="7265"/>
                    <a:pt x="2524" y="7295"/>
                  </a:cubicBezTo>
                  <a:cubicBezTo>
                    <a:pt x="1825" y="7629"/>
                    <a:pt x="1247" y="8055"/>
                    <a:pt x="548" y="8359"/>
                  </a:cubicBezTo>
                  <a:cubicBezTo>
                    <a:pt x="426" y="8389"/>
                    <a:pt x="305" y="8480"/>
                    <a:pt x="183" y="8511"/>
                  </a:cubicBezTo>
                  <a:cubicBezTo>
                    <a:pt x="153" y="8511"/>
                    <a:pt x="122" y="8541"/>
                    <a:pt x="92" y="8602"/>
                  </a:cubicBezTo>
                  <a:cubicBezTo>
                    <a:pt x="92" y="8632"/>
                    <a:pt x="31" y="8632"/>
                    <a:pt x="1" y="8632"/>
                  </a:cubicBezTo>
                  <a:cubicBezTo>
                    <a:pt x="31" y="8693"/>
                    <a:pt x="62" y="8784"/>
                    <a:pt x="122" y="8815"/>
                  </a:cubicBezTo>
                  <a:cubicBezTo>
                    <a:pt x="214" y="8906"/>
                    <a:pt x="335" y="8936"/>
                    <a:pt x="518" y="8967"/>
                  </a:cubicBezTo>
                  <a:cubicBezTo>
                    <a:pt x="730" y="8997"/>
                    <a:pt x="913" y="8997"/>
                    <a:pt x="1095" y="8997"/>
                  </a:cubicBezTo>
                  <a:lnTo>
                    <a:pt x="1703" y="8997"/>
                  </a:lnTo>
                  <a:cubicBezTo>
                    <a:pt x="2372" y="8997"/>
                    <a:pt x="2980" y="9058"/>
                    <a:pt x="3618" y="9058"/>
                  </a:cubicBezTo>
                  <a:lnTo>
                    <a:pt x="4439" y="9058"/>
                  </a:lnTo>
                  <a:cubicBezTo>
                    <a:pt x="4834" y="8997"/>
                    <a:pt x="5290" y="8997"/>
                    <a:pt x="5533" y="8815"/>
                  </a:cubicBezTo>
                  <a:cubicBezTo>
                    <a:pt x="5776" y="8693"/>
                    <a:pt x="5898" y="8389"/>
                    <a:pt x="5989" y="8146"/>
                  </a:cubicBezTo>
                  <a:cubicBezTo>
                    <a:pt x="6293" y="7447"/>
                    <a:pt x="6505" y="6657"/>
                    <a:pt x="6901" y="5958"/>
                  </a:cubicBezTo>
                  <a:cubicBezTo>
                    <a:pt x="7113" y="5745"/>
                    <a:pt x="7296" y="5471"/>
                    <a:pt x="7509" y="5289"/>
                  </a:cubicBezTo>
                  <a:cubicBezTo>
                    <a:pt x="7630" y="5167"/>
                    <a:pt x="7782" y="5046"/>
                    <a:pt x="7964" y="4955"/>
                  </a:cubicBezTo>
                  <a:cubicBezTo>
                    <a:pt x="8177" y="4833"/>
                    <a:pt x="8360" y="4711"/>
                    <a:pt x="8542" y="4711"/>
                  </a:cubicBezTo>
                  <a:cubicBezTo>
                    <a:pt x="8633" y="4711"/>
                    <a:pt x="8694" y="4742"/>
                    <a:pt x="8724" y="4803"/>
                  </a:cubicBezTo>
                  <a:cubicBezTo>
                    <a:pt x="8816" y="4863"/>
                    <a:pt x="8846" y="4955"/>
                    <a:pt x="8846" y="5015"/>
                  </a:cubicBezTo>
                  <a:cubicBezTo>
                    <a:pt x="8876" y="5137"/>
                    <a:pt x="8876" y="5198"/>
                    <a:pt x="8876" y="5289"/>
                  </a:cubicBezTo>
                  <a:cubicBezTo>
                    <a:pt x="8876" y="5502"/>
                    <a:pt x="8846" y="5714"/>
                    <a:pt x="8846" y="5775"/>
                  </a:cubicBezTo>
                  <a:cubicBezTo>
                    <a:pt x="8846" y="5775"/>
                    <a:pt x="8876" y="7781"/>
                    <a:pt x="8876" y="8784"/>
                  </a:cubicBezTo>
                  <a:lnTo>
                    <a:pt x="8876" y="8936"/>
                  </a:lnTo>
                  <a:lnTo>
                    <a:pt x="8876" y="9119"/>
                  </a:lnTo>
                  <a:lnTo>
                    <a:pt x="8876" y="9149"/>
                  </a:lnTo>
                  <a:lnTo>
                    <a:pt x="9272" y="9149"/>
                  </a:lnTo>
                  <a:lnTo>
                    <a:pt x="9272" y="9058"/>
                  </a:lnTo>
                  <a:lnTo>
                    <a:pt x="9272" y="8602"/>
                  </a:lnTo>
                  <a:cubicBezTo>
                    <a:pt x="9272" y="8602"/>
                    <a:pt x="9302" y="8146"/>
                    <a:pt x="9302" y="7903"/>
                  </a:cubicBezTo>
                  <a:cubicBezTo>
                    <a:pt x="9363" y="7082"/>
                    <a:pt x="9423" y="6201"/>
                    <a:pt x="9545" y="5350"/>
                  </a:cubicBezTo>
                  <a:cubicBezTo>
                    <a:pt x="9697" y="4286"/>
                    <a:pt x="10123" y="3344"/>
                    <a:pt x="10123" y="2371"/>
                  </a:cubicBezTo>
                  <a:cubicBezTo>
                    <a:pt x="10123" y="2158"/>
                    <a:pt x="10123" y="1945"/>
                    <a:pt x="10062" y="1763"/>
                  </a:cubicBezTo>
                  <a:cubicBezTo>
                    <a:pt x="10031" y="1459"/>
                    <a:pt x="9910" y="1186"/>
                    <a:pt x="9758" y="942"/>
                  </a:cubicBezTo>
                  <a:lnTo>
                    <a:pt x="9302" y="486"/>
                  </a:lnTo>
                  <a:cubicBezTo>
                    <a:pt x="9211" y="395"/>
                    <a:pt x="9059" y="274"/>
                    <a:pt x="8907" y="152"/>
                  </a:cubicBezTo>
                  <a:cubicBezTo>
                    <a:pt x="8816" y="122"/>
                    <a:pt x="8755" y="91"/>
                    <a:pt x="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2"/>
            <p:cNvSpPr/>
            <p:nvPr/>
          </p:nvSpPr>
          <p:spPr>
            <a:xfrm rot="-875994">
              <a:off x="3562879" y="3844489"/>
              <a:ext cx="247973" cy="238668"/>
            </a:xfrm>
            <a:custGeom>
              <a:rect b="b" l="l" r="r" t="t"/>
              <a:pathLst>
                <a:path extrusionOk="0" h="9531" w="10396">
                  <a:moveTo>
                    <a:pt x="8785" y="1"/>
                  </a:moveTo>
                  <a:lnTo>
                    <a:pt x="8481" y="943"/>
                  </a:lnTo>
                  <a:cubicBezTo>
                    <a:pt x="8420" y="1247"/>
                    <a:pt x="8329" y="1551"/>
                    <a:pt x="8177" y="1855"/>
                  </a:cubicBezTo>
                  <a:cubicBezTo>
                    <a:pt x="7812" y="2676"/>
                    <a:pt x="7234" y="3435"/>
                    <a:pt x="6718" y="4195"/>
                  </a:cubicBezTo>
                  <a:cubicBezTo>
                    <a:pt x="6201" y="5046"/>
                    <a:pt x="5715" y="5867"/>
                    <a:pt x="5137" y="6718"/>
                  </a:cubicBezTo>
                  <a:cubicBezTo>
                    <a:pt x="4864" y="7144"/>
                    <a:pt x="4529" y="7478"/>
                    <a:pt x="4043" y="7508"/>
                  </a:cubicBezTo>
                  <a:cubicBezTo>
                    <a:pt x="3921" y="7539"/>
                    <a:pt x="3800" y="7554"/>
                    <a:pt x="3678" y="7554"/>
                  </a:cubicBezTo>
                  <a:cubicBezTo>
                    <a:pt x="3557" y="7554"/>
                    <a:pt x="3435" y="7539"/>
                    <a:pt x="3313" y="7508"/>
                  </a:cubicBezTo>
                  <a:cubicBezTo>
                    <a:pt x="3161" y="7478"/>
                    <a:pt x="3009" y="7417"/>
                    <a:pt x="2888" y="7417"/>
                  </a:cubicBezTo>
                  <a:cubicBezTo>
                    <a:pt x="2797" y="7417"/>
                    <a:pt x="2675" y="7478"/>
                    <a:pt x="2553" y="7508"/>
                  </a:cubicBezTo>
                  <a:cubicBezTo>
                    <a:pt x="2189" y="7752"/>
                    <a:pt x="1794" y="8025"/>
                    <a:pt x="1429" y="8208"/>
                  </a:cubicBezTo>
                  <a:cubicBezTo>
                    <a:pt x="1064" y="8390"/>
                    <a:pt x="699" y="8512"/>
                    <a:pt x="365" y="8664"/>
                  </a:cubicBezTo>
                  <a:cubicBezTo>
                    <a:pt x="243" y="8694"/>
                    <a:pt x="91" y="8785"/>
                    <a:pt x="61" y="8876"/>
                  </a:cubicBezTo>
                  <a:cubicBezTo>
                    <a:pt x="0" y="9089"/>
                    <a:pt x="213" y="9271"/>
                    <a:pt x="365" y="9332"/>
                  </a:cubicBezTo>
                  <a:cubicBezTo>
                    <a:pt x="626" y="9471"/>
                    <a:pt x="946" y="9501"/>
                    <a:pt x="1263" y="9501"/>
                  </a:cubicBezTo>
                  <a:cubicBezTo>
                    <a:pt x="1501" y="9501"/>
                    <a:pt x="1737" y="9484"/>
                    <a:pt x="1946" y="9484"/>
                  </a:cubicBezTo>
                  <a:cubicBezTo>
                    <a:pt x="2582" y="9484"/>
                    <a:pt x="3229" y="9530"/>
                    <a:pt x="3874" y="9530"/>
                  </a:cubicBezTo>
                  <a:cubicBezTo>
                    <a:pt x="4277" y="9530"/>
                    <a:pt x="4679" y="9512"/>
                    <a:pt x="5076" y="9454"/>
                  </a:cubicBezTo>
                  <a:cubicBezTo>
                    <a:pt x="5411" y="9423"/>
                    <a:pt x="5745" y="9332"/>
                    <a:pt x="5958" y="9089"/>
                  </a:cubicBezTo>
                  <a:cubicBezTo>
                    <a:pt x="6383" y="8572"/>
                    <a:pt x="6535" y="7812"/>
                    <a:pt x="6778" y="7205"/>
                  </a:cubicBezTo>
                  <a:cubicBezTo>
                    <a:pt x="6961" y="6718"/>
                    <a:pt x="7234" y="6201"/>
                    <a:pt x="7599" y="5806"/>
                  </a:cubicBezTo>
                  <a:cubicBezTo>
                    <a:pt x="7873" y="5533"/>
                    <a:pt x="8237" y="5320"/>
                    <a:pt x="8602" y="5198"/>
                  </a:cubicBezTo>
                  <a:cubicBezTo>
                    <a:pt x="8663" y="5183"/>
                    <a:pt x="8709" y="5168"/>
                    <a:pt x="8750" y="5168"/>
                  </a:cubicBezTo>
                  <a:cubicBezTo>
                    <a:pt x="8792" y="5168"/>
                    <a:pt x="8830" y="5183"/>
                    <a:pt x="8876" y="5229"/>
                  </a:cubicBezTo>
                  <a:cubicBezTo>
                    <a:pt x="8967" y="5472"/>
                    <a:pt x="8876" y="5837"/>
                    <a:pt x="8876" y="6080"/>
                  </a:cubicBezTo>
                  <a:cubicBezTo>
                    <a:pt x="8876" y="6566"/>
                    <a:pt x="8906" y="8967"/>
                    <a:pt x="8906" y="9150"/>
                  </a:cubicBezTo>
                  <a:cubicBezTo>
                    <a:pt x="8906" y="9241"/>
                    <a:pt x="8876" y="9423"/>
                    <a:pt x="8906" y="9454"/>
                  </a:cubicBezTo>
                  <a:cubicBezTo>
                    <a:pt x="8919" y="9493"/>
                    <a:pt x="8921" y="9504"/>
                    <a:pt x="8929" y="9504"/>
                  </a:cubicBezTo>
                  <a:cubicBezTo>
                    <a:pt x="8938" y="9504"/>
                    <a:pt x="8958" y="9484"/>
                    <a:pt x="9028" y="9484"/>
                  </a:cubicBezTo>
                  <a:cubicBezTo>
                    <a:pt x="9068" y="9484"/>
                    <a:pt x="9217" y="9511"/>
                    <a:pt x="9338" y="9511"/>
                  </a:cubicBezTo>
                  <a:cubicBezTo>
                    <a:pt x="9399" y="9511"/>
                    <a:pt x="9453" y="9504"/>
                    <a:pt x="9484" y="9484"/>
                  </a:cubicBezTo>
                  <a:cubicBezTo>
                    <a:pt x="9544" y="9423"/>
                    <a:pt x="9514" y="8967"/>
                    <a:pt x="9514" y="8815"/>
                  </a:cubicBezTo>
                  <a:cubicBezTo>
                    <a:pt x="9514" y="8329"/>
                    <a:pt x="9544" y="7873"/>
                    <a:pt x="9575" y="7357"/>
                  </a:cubicBezTo>
                  <a:cubicBezTo>
                    <a:pt x="9666" y="6445"/>
                    <a:pt x="9696" y="5502"/>
                    <a:pt x="9970" y="4621"/>
                  </a:cubicBezTo>
                  <a:cubicBezTo>
                    <a:pt x="10152" y="3922"/>
                    <a:pt x="10396" y="3253"/>
                    <a:pt x="10335" y="2493"/>
                  </a:cubicBezTo>
                  <a:cubicBezTo>
                    <a:pt x="10304" y="2098"/>
                    <a:pt x="10274" y="1673"/>
                    <a:pt x="10092" y="1277"/>
                  </a:cubicBezTo>
                  <a:cubicBezTo>
                    <a:pt x="9788" y="761"/>
                    <a:pt x="9210" y="366"/>
                    <a:pt x="87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1163719" y="2819978"/>
              <a:ext cx="386467" cy="1285828"/>
            </a:xfrm>
            <a:custGeom>
              <a:rect b="b" l="l" r="r" t="t"/>
              <a:pathLst>
                <a:path extrusionOk="0" h="48849" w="14682">
                  <a:moveTo>
                    <a:pt x="2402" y="0"/>
                  </a:moveTo>
                  <a:cubicBezTo>
                    <a:pt x="2158" y="304"/>
                    <a:pt x="1915" y="608"/>
                    <a:pt x="1702" y="912"/>
                  </a:cubicBezTo>
                  <a:cubicBezTo>
                    <a:pt x="1186" y="1611"/>
                    <a:pt x="730" y="2280"/>
                    <a:pt x="426" y="3040"/>
                  </a:cubicBezTo>
                  <a:cubicBezTo>
                    <a:pt x="122" y="3800"/>
                    <a:pt x="0" y="4620"/>
                    <a:pt x="61" y="5411"/>
                  </a:cubicBezTo>
                  <a:cubicBezTo>
                    <a:pt x="91" y="6292"/>
                    <a:pt x="304" y="7143"/>
                    <a:pt x="578" y="7994"/>
                  </a:cubicBezTo>
                  <a:cubicBezTo>
                    <a:pt x="699" y="8420"/>
                    <a:pt x="851" y="8876"/>
                    <a:pt x="1003" y="9271"/>
                  </a:cubicBezTo>
                  <a:cubicBezTo>
                    <a:pt x="1125" y="9605"/>
                    <a:pt x="1186" y="9970"/>
                    <a:pt x="1368" y="10274"/>
                  </a:cubicBezTo>
                  <a:cubicBezTo>
                    <a:pt x="1459" y="10426"/>
                    <a:pt x="1611" y="10487"/>
                    <a:pt x="1702" y="10639"/>
                  </a:cubicBezTo>
                  <a:cubicBezTo>
                    <a:pt x="1733" y="10760"/>
                    <a:pt x="1733" y="10882"/>
                    <a:pt x="1733" y="10943"/>
                  </a:cubicBezTo>
                  <a:cubicBezTo>
                    <a:pt x="1733" y="11520"/>
                    <a:pt x="2037" y="12006"/>
                    <a:pt x="2098" y="12554"/>
                  </a:cubicBezTo>
                  <a:cubicBezTo>
                    <a:pt x="2128" y="12736"/>
                    <a:pt x="2067" y="12918"/>
                    <a:pt x="2037" y="13131"/>
                  </a:cubicBezTo>
                  <a:cubicBezTo>
                    <a:pt x="2006" y="13313"/>
                    <a:pt x="2067" y="13526"/>
                    <a:pt x="2098" y="13739"/>
                  </a:cubicBezTo>
                  <a:cubicBezTo>
                    <a:pt x="2128" y="14073"/>
                    <a:pt x="2128" y="14438"/>
                    <a:pt x="2128" y="14833"/>
                  </a:cubicBezTo>
                  <a:lnTo>
                    <a:pt x="2128" y="16262"/>
                  </a:lnTo>
                  <a:cubicBezTo>
                    <a:pt x="2128" y="17143"/>
                    <a:pt x="2128" y="18055"/>
                    <a:pt x="2189" y="18937"/>
                  </a:cubicBezTo>
                  <a:cubicBezTo>
                    <a:pt x="2219" y="19453"/>
                    <a:pt x="2219" y="20031"/>
                    <a:pt x="2250" y="20578"/>
                  </a:cubicBezTo>
                  <a:cubicBezTo>
                    <a:pt x="2250" y="20912"/>
                    <a:pt x="2250" y="21277"/>
                    <a:pt x="2189" y="21642"/>
                  </a:cubicBezTo>
                  <a:cubicBezTo>
                    <a:pt x="2128" y="21946"/>
                    <a:pt x="2067" y="22189"/>
                    <a:pt x="2067" y="22462"/>
                  </a:cubicBezTo>
                  <a:cubicBezTo>
                    <a:pt x="2067" y="22706"/>
                    <a:pt x="2067" y="22918"/>
                    <a:pt x="1976" y="23162"/>
                  </a:cubicBezTo>
                  <a:cubicBezTo>
                    <a:pt x="1915" y="23405"/>
                    <a:pt x="1824" y="23709"/>
                    <a:pt x="1824" y="24013"/>
                  </a:cubicBezTo>
                  <a:cubicBezTo>
                    <a:pt x="1824" y="24256"/>
                    <a:pt x="1915" y="24438"/>
                    <a:pt x="1946" y="24621"/>
                  </a:cubicBezTo>
                  <a:cubicBezTo>
                    <a:pt x="1976" y="24894"/>
                    <a:pt x="1946" y="25137"/>
                    <a:pt x="1915" y="25380"/>
                  </a:cubicBezTo>
                  <a:cubicBezTo>
                    <a:pt x="1915" y="25806"/>
                    <a:pt x="1915" y="26232"/>
                    <a:pt x="1885" y="26657"/>
                  </a:cubicBezTo>
                  <a:cubicBezTo>
                    <a:pt x="1794" y="27508"/>
                    <a:pt x="1642" y="28390"/>
                    <a:pt x="1581" y="29271"/>
                  </a:cubicBezTo>
                  <a:cubicBezTo>
                    <a:pt x="1490" y="30183"/>
                    <a:pt x="1429" y="31064"/>
                    <a:pt x="1429" y="31976"/>
                  </a:cubicBezTo>
                  <a:cubicBezTo>
                    <a:pt x="1429" y="32827"/>
                    <a:pt x="1490" y="33739"/>
                    <a:pt x="1642" y="34621"/>
                  </a:cubicBezTo>
                  <a:cubicBezTo>
                    <a:pt x="1763" y="35502"/>
                    <a:pt x="1946" y="36384"/>
                    <a:pt x="2067" y="37296"/>
                  </a:cubicBezTo>
                  <a:cubicBezTo>
                    <a:pt x="2189" y="38268"/>
                    <a:pt x="2219" y="39271"/>
                    <a:pt x="2280" y="40244"/>
                  </a:cubicBezTo>
                  <a:cubicBezTo>
                    <a:pt x="2341" y="41095"/>
                    <a:pt x="2493" y="41916"/>
                    <a:pt x="2554" y="42767"/>
                  </a:cubicBezTo>
                  <a:cubicBezTo>
                    <a:pt x="2584" y="43223"/>
                    <a:pt x="2584" y="43679"/>
                    <a:pt x="2645" y="44135"/>
                  </a:cubicBezTo>
                  <a:cubicBezTo>
                    <a:pt x="2645" y="44347"/>
                    <a:pt x="2645" y="44590"/>
                    <a:pt x="2736" y="44803"/>
                  </a:cubicBezTo>
                  <a:cubicBezTo>
                    <a:pt x="2554" y="44834"/>
                    <a:pt x="2523" y="45046"/>
                    <a:pt x="2432" y="45198"/>
                  </a:cubicBezTo>
                  <a:cubicBezTo>
                    <a:pt x="2219" y="45867"/>
                    <a:pt x="2189" y="46627"/>
                    <a:pt x="2098" y="47326"/>
                  </a:cubicBezTo>
                  <a:cubicBezTo>
                    <a:pt x="2067" y="47630"/>
                    <a:pt x="2067" y="47964"/>
                    <a:pt x="2098" y="48268"/>
                  </a:cubicBezTo>
                  <a:cubicBezTo>
                    <a:pt x="2098" y="48329"/>
                    <a:pt x="2128" y="48451"/>
                    <a:pt x="2189" y="48481"/>
                  </a:cubicBezTo>
                  <a:cubicBezTo>
                    <a:pt x="2341" y="48724"/>
                    <a:pt x="2705" y="48755"/>
                    <a:pt x="2949" y="48755"/>
                  </a:cubicBezTo>
                  <a:cubicBezTo>
                    <a:pt x="3557" y="48846"/>
                    <a:pt x="4104" y="48846"/>
                    <a:pt x="4712" y="48846"/>
                  </a:cubicBezTo>
                  <a:lnTo>
                    <a:pt x="7842" y="48846"/>
                  </a:lnTo>
                  <a:cubicBezTo>
                    <a:pt x="8251" y="48846"/>
                    <a:pt x="8664" y="48848"/>
                    <a:pt x="9080" y="48848"/>
                  </a:cubicBezTo>
                  <a:cubicBezTo>
                    <a:pt x="10122" y="48848"/>
                    <a:pt x="11186" y="48833"/>
                    <a:pt x="12250" y="48724"/>
                  </a:cubicBezTo>
                  <a:cubicBezTo>
                    <a:pt x="12888" y="48633"/>
                    <a:pt x="13587" y="48542"/>
                    <a:pt x="14195" y="48238"/>
                  </a:cubicBezTo>
                  <a:cubicBezTo>
                    <a:pt x="14408" y="48116"/>
                    <a:pt x="14590" y="47995"/>
                    <a:pt x="14590" y="47721"/>
                  </a:cubicBezTo>
                  <a:cubicBezTo>
                    <a:pt x="14681" y="47265"/>
                    <a:pt x="14529" y="46657"/>
                    <a:pt x="13952" y="46445"/>
                  </a:cubicBezTo>
                  <a:cubicBezTo>
                    <a:pt x="13496" y="46262"/>
                    <a:pt x="12949" y="46323"/>
                    <a:pt x="12432" y="46293"/>
                  </a:cubicBezTo>
                  <a:cubicBezTo>
                    <a:pt x="11763" y="46262"/>
                    <a:pt x="11125" y="46019"/>
                    <a:pt x="10517" y="45715"/>
                  </a:cubicBezTo>
                  <a:cubicBezTo>
                    <a:pt x="9848" y="45411"/>
                    <a:pt x="9241" y="44986"/>
                    <a:pt x="8693" y="44590"/>
                  </a:cubicBezTo>
                  <a:cubicBezTo>
                    <a:pt x="8420" y="44347"/>
                    <a:pt x="8116" y="44165"/>
                    <a:pt x="7842" y="43891"/>
                  </a:cubicBezTo>
                  <a:cubicBezTo>
                    <a:pt x="7782" y="43831"/>
                    <a:pt x="7660" y="43709"/>
                    <a:pt x="7538" y="43679"/>
                  </a:cubicBezTo>
                  <a:cubicBezTo>
                    <a:pt x="7508" y="43679"/>
                    <a:pt x="7417" y="43679"/>
                    <a:pt x="7386" y="43618"/>
                  </a:cubicBezTo>
                  <a:cubicBezTo>
                    <a:pt x="7569" y="43496"/>
                    <a:pt x="7447" y="43283"/>
                    <a:pt x="7417" y="43101"/>
                  </a:cubicBezTo>
                  <a:cubicBezTo>
                    <a:pt x="7295" y="42706"/>
                    <a:pt x="7174" y="42341"/>
                    <a:pt x="7052" y="41946"/>
                  </a:cubicBezTo>
                  <a:cubicBezTo>
                    <a:pt x="6961" y="41703"/>
                    <a:pt x="6961" y="41399"/>
                    <a:pt x="6900" y="41125"/>
                  </a:cubicBezTo>
                  <a:cubicBezTo>
                    <a:pt x="6809" y="40700"/>
                    <a:pt x="6505" y="40305"/>
                    <a:pt x="6535" y="39879"/>
                  </a:cubicBezTo>
                  <a:cubicBezTo>
                    <a:pt x="6535" y="39758"/>
                    <a:pt x="6596" y="39636"/>
                    <a:pt x="6535" y="39545"/>
                  </a:cubicBezTo>
                  <a:cubicBezTo>
                    <a:pt x="6505" y="39454"/>
                    <a:pt x="6383" y="39362"/>
                    <a:pt x="6353" y="39241"/>
                  </a:cubicBezTo>
                  <a:cubicBezTo>
                    <a:pt x="6323" y="39058"/>
                    <a:pt x="6353" y="38846"/>
                    <a:pt x="6353" y="38633"/>
                  </a:cubicBezTo>
                  <a:cubicBezTo>
                    <a:pt x="6353" y="38177"/>
                    <a:pt x="6323" y="37782"/>
                    <a:pt x="6323" y="37326"/>
                  </a:cubicBezTo>
                  <a:cubicBezTo>
                    <a:pt x="6292" y="36505"/>
                    <a:pt x="6292" y="35745"/>
                    <a:pt x="6292" y="34955"/>
                  </a:cubicBezTo>
                  <a:cubicBezTo>
                    <a:pt x="6323" y="34195"/>
                    <a:pt x="6353" y="33466"/>
                    <a:pt x="6444" y="32706"/>
                  </a:cubicBezTo>
                  <a:cubicBezTo>
                    <a:pt x="6566" y="31855"/>
                    <a:pt x="6627" y="30973"/>
                    <a:pt x="6657" y="30061"/>
                  </a:cubicBezTo>
                  <a:cubicBezTo>
                    <a:pt x="6657" y="29727"/>
                    <a:pt x="6687" y="29362"/>
                    <a:pt x="6779" y="28998"/>
                  </a:cubicBezTo>
                  <a:cubicBezTo>
                    <a:pt x="6839" y="28663"/>
                    <a:pt x="6809" y="28298"/>
                    <a:pt x="6839" y="27964"/>
                  </a:cubicBezTo>
                  <a:cubicBezTo>
                    <a:pt x="6839" y="27721"/>
                    <a:pt x="6930" y="27478"/>
                    <a:pt x="7022" y="27204"/>
                  </a:cubicBezTo>
                  <a:cubicBezTo>
                    <a:pt x="7113" y="26870"/>
                    <a:pt x="7204" y="26536"/>
                    <a:pt x="7326" y="26201"/>
                  </a:cubicBezTo>
                  <a:cubicBezTo>
                    <a:pt x="7386" y="25928"/>
                    <a:pt x="7538" y="25684"/>
                    <a:pt x="7660" y="25441"/>
                  </a:cubicBezTo>
                  <a:cubicBezTo>
                    <a:pt x="7812" y="25107"/>
                    <a:pt x="7873" y="24773"/>
                    <a:pt x="7964" y="24469"/>
                  </a:cubicBezTo>
                  <a:cubicBezTo>
                    <a:pt x="8116" y="23678"/>
                    <a:pt x="8116" y="22918"/>
                    <a:pt x="8116" y="22128"/>
                  </a:cubicBezTo>
                  <a:cubicBezTo>
                    <a:pt x="8146" y="21399"/>
                    <a:pt x="8298" y="20639"/>
                    <a:pt x="8481" y="19909"/>
                  </a:cubicBezTo>
                  <a:cubicBezTo>
                    <a:pt x="8693" y="19028"/>
                    <a:pt x="8937" y="18177"/>
                    <a:pt x="9180" y="17326"/>
                  </a:cubicBezTo>
                  <a:cubicBezTo>
                    <a:pt x="9362" y="16627"/>
                    <a:pt x="9545" y="15897"/>
                    <a:pt x="9696" y="15168"/>
                  </a:cubicBezTo>
                  <a:cubicBezTo>
                    <a:pt x="9848" y="14408"/>
                    <a:pt x="10000" y="13678"/>
                    <a:pt x="10122" y="12918"/>
                  </a:cubicBezTo>
                  <a:cubicBezTo>
                    <a:pt x="10244" y="12067"/>
                    <a:pt x="10365" y="11186"/>
                    <a:pt x="10426" y="10335"/>
                  </a:cubicBezTo>
                  <a:cubicBezTo>
                    <a:pt x="10456" y="9970"/>
                    <a:pt x="10456" y="9544"/>
                    <a:pt x="10517" y="9149"/>
                  </a:cubicBezTo>
                  <a:cubicBezTo>
                    <a:pt x="10548" y="8815"/>
                    <a:pt x="10608" y="8481"/>
                    <a:pt x="10639" y="8177"/>
                  </a:cubicBezTo>
                  <a:cubicBezTo>
                    <a:pt x="10700" y="7873"/>
                    <a:pt x="10608" y="7569"/>
                    <a:pt x="10608" y="7234"/>
                  </a:cubicBezTo>
                  <a:cubicBezTo>
                    <a:pt x="10608" y="6839"/>
                    <a:pt x="10730" y="6474"/>
                    <a:pt x="10852" y="6110"/>
                  </a:cubicBezTo>
                  <a:lnTo>
                    <a:pt x="11064" y="5563"/>
                  </a:lnTo>
                  <a:cubicBezTo>
                    <a:pt x="11186" y="5350"/>
                    <a:pt x="11307" y="5198"/>
                    <a:pt x="11338" y="5015"/>
                  </a:cubicBezTo>
                  <a:lnTo>
                    <a:pt x="11581" y="3891"/>
                  </a:lnTo>
                  <a:cubicBezTo>
                    <a:pt x="11611" y="3496"/>
                    <a:pt x="11642" y="3161"/>
                    <a:pt x="11642" y="2797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1243529" y="3948529"/>
              <a:ext cx="304522" cy="128212"/>
            </a:xfrm>
            <a:custGeom>
              <a:rect b="b" l="l" r="r" t="t"/>
              <a:pathLst>
                <a:path extrusionOk="0" h="5286" w="12555">
                  <a:moveTo>
                    <a:pt x="5213" y="0"/>
                  </a:moveTo>
                  <a:cubicBezTo>
                    <a:pt x="4594" y="0"/>
                    <a:pt x="4308" y="760"/>
                    <a:pt x="3922" y="1119"/>
                  </a:cubicBezTo>
                  <a:cubicBezTo>
                    <a:pt x="3679" y="1393"/>
                    <a:pt x="3283" y="1514"/>
                    <a:pt x="2919" y="1545"/>
                  </a:cubicBezTo>
                  <a:cubicBezTo>
                    <a:pt x="2768" y="1572"/>
                    <a:pt x="2624" y="1587"/>
                    <a:pt x="2478" y="1587"/>
                  </a:cubicBezTo>
                  <a:cubicBezTo>
                    <a:pt x="2299" y="1587"/>
                    <a:pt x="2116" y="1564"/>
                    <a:pt x="1916" y="1514"/>
                  </a:cubicBezTo>
                  <a:cubicBezTo>
                    <a:pt x="1581" y="1423"/>
                    <a:pt x="1277" y="1332"/>
                    <a:pt x="943" y="1241"/>
                  </a:cubicBezTo>
                  <a:lnTo>
                    <a:pt x="669" y="1241"/>
                  </a:lnTo>
                  <a:cubicBezTo>
                    <a:pt x="487" y="1301"/>
                    <a:pt x="457" y="1484"/>
                    <a:pt x="365" y="1636"/>
                  </a:cubicBezTo>
                  <a:cubicBezTo>
                    <a:pt x="153" y="2304"/>
                    <a:pt x="92" y="3064"/>
                    <a:pt x="31" y="3763"/>
                  </a:cubicBezTo>
                  <a:cubicBezTo>
                    <a:pt x="1" y="4067"/>
                    <a:pt x="1" y="4402"/>
                    <a:pt x="31" y="4706"/>
                  </a:cubicBezTo>
                  <a:cubicBezTo>
                    <a:pt x="31" y="4797"/>
                    <a:pt x="61" y="4888"/>
                    <a:pt x="92" y="4949"/>
                  </a:cubicBezTo>
                  <a:cubicBezTo>
                    <a:pt x="244" y="5162"/>
                    <a:pt x="639" y="5192"/>
                    <a:pt x="852" y="5192"/>
                  </a:cubicBezTo>
                  <a:cubicBezTo>
                    <a:pt x="1460" y="5283"/>
                    <a:pt x="2037" y="5283"/>
                    <a:pt x="2645" y="5283"/>
                  </a:cubicBezTo>
                  <a:lnTo>
                    <a:pt x="5745" y="5283"/>
                  </a:lnTo>
                  <a:cubicBezTo>
                    <a:pt x="6162" y="5283"/>
                    <a:pt x="6582" y="5286"/>
                    <a:pt x="7002" y="5286"/>
                  </a:cubicBezTo>
                  <a:cubicBezTo>
                    <a:pt x="8053" y="5286"/>
                    <a:pt x="9111" y="5270"/>
                    <a:pt x="10153" y="5162"/>
                  </a:cubicBezTo>
                  <a:cubicBezTo>
                    <a:pt x="10822" y="5101"/>
                    <a:pt x="11490" y="4979"/>
                    <a:pt x="12098" y="4675"/>
                  </a:cubicBezTo>
                  <a:cubicBezTo>
                    <a:pt x="12341" y="4554"/>
                    <a:pt x="12524" y="4432"/>
                    <a:pt x="12524" y="4189"/>
                  </a:cubicBezTo>
                  <a:cubicBezTo>
                    <a:pt x="12554" y="3611"/>
                    <a:pt x="12402" y="3034"/>
                    <a:pt x="11855" y="2791"/>
                  </a:cubicBezTo>
                  <a:cubicBezTo>
                    <a:pt x="11600" y="2689"/>
                    <a:pt x="11307" y="2672"/>
                    <a:pt x="11013" y="2672"/>
                  </a:cubicBezTo>
                  <a:cubicBezTo>
                    <a:pt x="10873" y="2672"/>
                    <a:pt x="10733" y="2676"/>
                    <a:pt x="10597" y="2676"/>
                  </a:cubicBezTo>
                  <a:cubicBezTo>
                    <a:pt x="10508" y="2676"/>
                    <a:pt x="10420" y="2675"/>
                    <a:pt x="10335" y="2669"/>
                  </a:cubicBezTo>
                  <a:cubicBezTo>
                    <a:pt x="9636" y="2608"/>
                    <a:pt x="8998" y="2396"/>
                    <a:pt x="8390" y="2092"/>
                  </a:cubicBezTo>
                  <a:cubicBezTo>
                    <a:pt x="7752" y="1788"/>
                    <a:pt x="7144" y="1362"/>
                    <a:pt x="6566" y="937"/>
                  </a:cubicBezTo>
                  <a:cubicBezTo>
                    <a:pt x="6293" y="724"/>
                    <a:pt x="5989" y="511"/>
                    <a:pt x="5715" y="268"/>
                  </a:cubicBezTo>
                  <a:cubicBezTo>
                    <a:pt x="5654" y="177"/>
                    <a:pt x="5533" y="86"/>
                    <a:pt x="5411" y="25"/>
                  </a:cubicBezTo>
                  <a:cubicBezTo>
                    <a:pt x="5341" y="8"/>
                    <a:pt x="5275" y="0"/>
                    <a:pt x="5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2861494" y="1551839"/>
              <a:ext cx="1449791" cy="1043319"/>
            </a:xfrm>
            <a:custGeom>
              <a:rect b="b" l="l" r="r" t="t"/>
              <a:pathLst>
                <a:path extrusionOk="0" h="39636" w="55078">
                  <a:moveTo>
                    <a:pt x="3162" y="0"/>
                  </a:moveTo>
                  <a:cubicBezTo>
                    <a:pt x="1399" y="0"/>
                    <a:pt x="1" y="1429"/>
                    <a:pt x="1" y="3161"/>
                  </a:cubicBezTo>
                  <a:lnTo>
                    <a:pt x="1" y="36475"/>
                  </a:lnTo>
                  <a:cubicBezTo>
                    <a:pt x="1" y="38238"/>
                    <a:pt x="1399" y="39636"/>
                    <a:pt x="3162" y="39636"/>
                  </a:cubicBezTo>
                  <a:lnTo>
                    <a:pt x="51917" y="39636"/>
                  </a:lnTo>
                  <a:cubicBezTo>
                    <a:pt x="53649" y="39636"/>
                    <a:pt x="55048" y="38238"/>
                    <a:pt x="55078" y="36475"/>
                  </a:cubicBezTo>
                  <a:lnTo>
                    <a:pt x="55078" y="3161"/>
                  </a:lnTo>
                  <a:cubicBezTo>
                    <a:pt x="55078" y="1398"/>
                    <a:pt x="53680" y="0"/>
                    <a:pt x="51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2894318" y="1575029"/>
              <a:ext cx="1383379" cy="996938"/>
            </a:xfrm>
            <a:custGeom>
              <a:rect b="b" l="l" r="r" t="t"/>
              <a:pathLst>
                <a:path extrusionOk="0" h="37874" w="52555">
                  <a:moveTo>
                    <a:pt x="3161" y="1"/>
                  </a:moveTo>
                  <a:cubicBezTo>
                    <a:pt x="1398" y="1"/>
                    <a:pt x="0" y="1399"/>
                    <a:pt x="0" y="3162"/>
                  </a:cubicBezTo>
                  <a:lnTo>
                    <a:pt x="0" y="34712"/>
                  </a:lnTo>
                  <a:cubicBezTo>
                    <a:pt x="0" y="36475"/>
                    <a:pt x="1398" y="37874"/>
                    <a:pt x="3161" y="37874"/>
                  </a:cubicBezTo>
                  <a:lnTo>
                    <a:pt x="49393" y="37874"/>
                  </a:lnTo>
                  <a:cubicBezTo>
                    <a:pt x="51156" y="37874"/>
                    <a:pt x="52554" y="36475"/>
                    <a:pt x="52554" y="34712"/>
                  </a:cubicBezTo>
                  <a:lnTo>
                    <a:pt x="52554" y="3162"/>
                  </a:lnTo>
                  <a:cubicBezTo>
                    <a:pt x="52554" y="1399"/>
                    <a:pt x="51156" y="1"/>
                    <a:pt x="4939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3497577" y="2311901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3497577" y="2351911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2"/>
            <p:cNvSpPr/>
            <p:nvPr/>
          </p:nvSpPr>
          <p:spPr>
            <a:xfrm>
              <a:off x="3497577" y="2391921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3497577" y="2431116"/>
              <a:ext cx="272859" cy="26"/>
            </a:xfrm>
            <a:custGeom>
              <a:rect b="b" l="l" r="r" t="t"/>
              <a:pathLst>
                <a:path extrusionOk="0" fill="none" h="1" w="10366">
                  <a:moveTo>
                    <a:pt x="1" y="1"/>
                  </a:moveTo>
                  <a:lnTo>
                    <a:pt x="10365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3497577" y="2471126"/>
              <a:ext cx="105632" cy="26"/>
            </a:xfrm>
            <a:custGeom>
              <a:rect b="b" l="l" r="r" t="t"/>
              <a:pathLst>
                <a:path extrusionOk="0" fill="none" h="1" w="4013">
                  <a:moveTo>
                    <a:pt x="1" y="1"/>
                  </a:moveTo>
                  <a:lnTo>
                    <a:pt x="4013" y="1"/>
                  </a:lnTo>
                </a:path>
              </a:pathLst>
            </a:custGeom>
            <a:noFill/>
            <a:ln cap="rnd" cmpd="sng" w="136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3267939" y="1767841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1"/>
                  </a:moveTo>
                  <a:lnTo>
                    <a:pt x="14864" y="1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3267939" y="1823855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1"/>
                  </a:moveTo>
                  <a:lnTo>
                    <a:pt x="14864" y="1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3267939" y="1881475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0"/>
                  </a:moveTo>
                  <a:lnTo>
                    <a:pt x="14864" y="0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3267939" y="1938279"/>
              <a:ext cx="391284" cy="26"/>
            </a:xfrm>
            <a:custGeom>
              <a:rect b="b" l="l" r="r" t="t"/>
              <a:pathLst>
                <a:path extrusionOk="0" fill="none" h="1" w="14865">
                  <a:moveTo>
                    <a:pt x="1" y="0"/>
                  </a:moveTo>
                  <a:lnTo>
                    <a:pt x="14864" y="0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3267939" y="1995083"/>
              <a:ext cx="151249" cy="26"/>
            </a:xfrm>
            <a:custGeom>
              <a:rect b="b" l="l" r="r" t="t"/>
              <a:pathLst>
                <a:path extrusionOk="0" fill="none" h="1" w="5746">
                  <a:moveTo>
                    <a:pt x="1" y="0"/>
                  </a:moveTo>
                  <a:lnTo>
                    <a:pt x="5746" y="0"/>
                  </a:lnTo>
                </a:path>
              </a:pathLst>
            </a:custGeom>
            <a:noFill/>
            <a:ln cap="rnd" cmpd="sng" w="190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1262112" y="2346041"/>
              <a:ext cx="459301" cy="344877"/>
            </a:xfrm>
            <a:custGeom>
              <a:rect b="b" l="l" r="r" t="t"/>
              <a:pathLst>
                <a:path extrusionOk="0" h="13102" w="17449">
                  <a:moveTo>
                    <a:pt x="2821" y="1"/>
                  </a:moveTo>
                  <a:cubicBezTo>
                    <a:pt x="2735" y="1"/>
                    <a:pt x="2646" y="4"/>
                    <a:pt x="2554" y="11"/>
                  </a:cubicBezTo>
                  <a:cubicBezTo>
                    <a:pt x="1977" y="72"/>
                    <a:pt x="1399" y="315"/>
                    <a:pt x="943" y="649"/>
                  </a:cubicBezTo>
                  <a:cubicBezTo>
                    <a:pt x="639" y="892"/>
                    <a:pt x="426" y="1227"/>
                    <a:pt x="275" y="1592"/>
                  </a:cubicBezTo>
                  <a:cubicBezTo>
                    <a:pt x="92" y="2169"/>
                    <a:pt x="1" y="2807"/>
                    <a:pt x="153" y="3385"/>
                  </a:cubicBezTo>
                  <a:cubicBezTo>
                    <a:pt x="244" y="3689"/>
                    <a:pt x="335" y="3962"/>
                    <a:pt x="457" y="4206"/>
                  </a:cubicBezTo>
                  <a:cubicBezTo>
                    <a:pt x="639" y="4601"/>
                    <a:pt x="791" y="4965"/>
                    <a:pt x="1034" y="5361"/>
                  </a:cubicBezTo>
                  <a:cubicBezTo>
                    <a:pt x="1399" y="6090"/>
                    <a:pt x="1825" y="6820"/>
                    <a:pt x="2250" y="7488"/>
                  </a:cubicBezTo>
                  <a:cubicBezTo>
                    <a:pt x="2433" y="7792"/>
                    <a:pt x="2615" y="8096"/>
                    <a:pt x="2767" y="8431"/>
                  </a:cubicBezTo>
                  <a:cubicBezTo>
                    <a:pt x="2889" y="8735"/>
                    <a:pt x="3010" y="9038"/>
                    <a:pt x="3162" y="9282"/>
                  </a:cubicBezTo>
                  <a:cubicBezTo>
                    <a:pt x="3284" y="9464"/>
                    <a:pt x="3436" y="9586"/>
                    <a:pt x="3588" y="9707"/>
                  </a:cubicBezTo>
                  <a:cubicBezTo>
                    <a:pt x="3892" y="9859"/>
                    <a:pt x="4226" y="10011"/>
                    <a:pt x="4530" y="10194"/>
                  </a:cubicBezTo>
                  <a:cubicBezTo>
                    <a:pt x="5199" y="10619"/>
                    <a:pt x="5867" y="11075"/>
                    <a:pt x="6566" y="11440"/>
                  </a:cubicBezTo>
                  <a:cubicBezTo>
                    <a:pt x="7326" y="11835"/>
                    <a:pt x="7904" y="12017"/>
                    <a:pt x="8633" y="12291"/>
                  </a:cubicBezTo>
                  <a:cubicBezTo>
                    <a:pt x="9454" y="12534"/>
                    <a:pt x="10275" y="12686"/>
                    <a:pt x="10852" y="12808"/>
                  </a:cubicBezTo>
                  <a:cubicBezTo>
                    <a:pt x="11308" y="12899"/>
                    <a:pt x="11764" y="12960"/>
                    <a:pt x="12372" y="13051"/>
                  </a:cubicBezTo>
                  <a:cubicBezTo>
                    <a:pt x="12817" y="13086"/>
                    <a:pt x="13231" y="13101"/>
                    <a:pt x="13589" y="13101"/>
                  </a:cubicBezTo>
                  <a:cubicBezTo>
                    <a:pt x="13842" y="13101"/>
                    <a:pt x="14068" y="13094"/>
                    <a:pt x="14257" y="13081"/>
                  </a:cubicBezTo>
                  <a:cubicBezTo>
                    <a:pt x="15260" y="12595"/>
                    <a:pt x="16263" y="12139"/>
                    <a:pt x="17296" y="11622"/>
                  </a:cubicBezTo>
                  <a:cubicBezTo>
                    <a:pt x="17326" y="11166"/>
                    <a:pt x="17387" y="10710"/>
                    <a:pt x="17448" y="10224"/>
                  </a:cubicBezTo>
                  <a:cubicBezTo>
                    <a:pt x="17083" y="9768"/>
                    <a:pt x="16779" y="9312"/>
                    <a:pt x="16445" y="8856"/>
                  </a:cubicBezTo>
                  <a:cubicBezTo>
                    <a:pt x="16232" y="8826"/>
                    <a:pt x="15959" y="8735"/>
                    <a:pt x="15716" y="8704"/>
                  </a:cubicBezTo>
                  <a:cubicBezTo>
                    <a:pt x="14956" y="9099"/>
                    <a:pt x="14196" y="9464"/>
                    <a:pt x="13436" y="9798"/>
                  </a:cubicBezTo>
                  <a:cubicBezTo>
                    <a:pt x="13223" y="10102"/>
                    <a:pt x="13041" y="10376"/>
                    <a:pt x="12798" y="10680"/>
                  </a:cubicBezTo>
                  <a:cubicBezTo>
                    <a:pt x="12463" y="10710"/>
                    <a:pt x="12068" y="10710"/>
                    <a:pt x="11734" y="10771"/>
                  </a:cubicBezTo>
                  <a:cubicBezTo>
                    <a:pt x="10822" y="10254"/>
                    <a:pt x="10153" y="9798"/>
                    <a:pt x="9728" y="9464"/>
                  </a:cubicBezTo>
                  <a:cubicBezTo>
                    <a:pt x="9089" y="8978"/>
                    <a:pt x="8664" y="8583"/>
                    <a:pt x="7873" y="8096"/>
                  </a:cubicBezTo>
                  <a:cubicBezTo>
                    <a:pt x="7296" y="7731"/>
                    <a:pt x="6962" y="7579"/>
                    <a:pt x="6962" y="7579"/>
                  </a:cubicBezTo>
                  <a:cubicBezTo>
                    <a:pt x="6658" y="7428"/>
                    <a:pt x="6293" y="7276"/>
                    <a:pt x="5989" y="7032"/>
                  </a:cubicBezTo>
                  <a:cubicBezTo>
                    <a:pt x="5624" y="6728"/>
                    <a:pt x="5442" y="6303"/>
                    <a:pt x="5229" y="5847"/>
                  </a:cubicBezTo>
                  <a:cubicBezTo>
                    <a:pt x="5077" y="5452"/>
                    <a:pt x="4925" y="5057"/>
                    <a:pt x="4773" y="4631"/>
                  </a:cubicBezTo>
                  <a:cubicBezTo>
                    <a:pt x="4621" y="4266"/>
                    <a:pt x="4469" y="3932"/>
                    <a:pt x="4317" y="3537"/>
                  </a:cubicBezTo>
                  <a:cubicBezTo>
                    <a:pt x="4104" y="2960"/>
                    <a:pt x="3770" y="2261"/>
                    <a:pt x="3345" y="1410"/>
                  </a:cubicBezTo>
                  <a:lnTo>
                    <a:pt x="3345" y="1410"/>
                  </a:lnTo>
                  <a:lnTo>
                    <a:pt x="4256" y="3233"/>
                  </a:lnTo>
                  <a:cubicBezTo>
                    <a:pt x="4560" y="2899"/>
                    <a:pt x="4712" y="2503"/>
                    <a:pt x="4743" y="2017"/>
                  </a:cubicBezTo>
                  <a:cubicBezTo>
                    <a:pt x="4743" y="1683"/>
                    <a:pt x="4712" y="1288"/>
                    <a:pt x="4530" y="984"/>
                  </a:cubicBezTo>
                  <a:cubicBezTo>
                    <a:pt x="4348" y="649"/>
                    <a:pt x="4044" y="376"/>
                    <a:pt x="3679" y="193"/>
                  </a:cubicBezTo>
                  <a:cubicBezTo>
                    <a:pt x="3416" y="50"/>
                    <a:pt x="3135" y="1"/>
                    <a:pt x="28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1196517" y="1962285"/>
              <a:ext cx="258461" cy="383256"/>
            </a:xfrm>
            <a:custGeom>
              <a:rect b="b" l="l" r="r" t="t"/>
              <a:pathLst>
                <a:path extrusionOk="0" h="14560" w="9819">
                  <a:moveTo>
                    <a:pt x="5563" y="0"/>
                  </a:moveTo>
                  <a:lnTo>
                    <a:pt x="1125" y="1581"/>
                  </a:lnTo>
                  <a:lnTo>
                    <a:pt x="973" y="8207"/>
                  </a:lnTo>
                  <a:cubicBezTo>
                    <a:pt x="943" y="8541"/>
                    <a:pt x="852" y="8876"/>
                    <a:pt x="760" y="9180"/>
                  </a:cubicBezTo>
                  <a:lnTo>
                    <a:pt x="0" y="11186"/>
                  </a:lnTo>
                  <a:lnTo>
                    <a:pt x="1156" y="13040"/>
                  </a:lnTo>
                  <a:lnTo>
                    <a:pt x="4469" y="14560"/>
                  </a:lnTo>
                  <a:cubicBezTo>
                    <a:pt x="4469" y="14560"/>
                    <a:pt x="5715" y="14286"/>
                    <a:pt x="5411" y="13648"/>
                  </a:cubicBezTo>
                  <a:cubicBezTo>
                    <a:pt x="5107" y="12979"/>
                    <a:pt x="4894" y="11429"/>
                    <a:pt x="4894" y="11429"/>
                  </a:cubicBezTo>
                  <a:cubicBezTo>
                    <a:pt x="4955" y="11125"/>
                    <a:pt x="5168" y="10851"/>
                    <a:pt x="5350" y="10639"/>
                  </a:cubicBezTo>
                  <a:cubicBezTo>
                    <a:pt x="5472" y="10517"/>
                    <a:pt x="5624" y="10456"/>
                    <a:pt x="5776" y="10395"/>
                  </a:cubicBezTo>
                  <a:cubicBezTo>
                    <a:pt x="5822" y="10391"/>
                    <a:pt x="5870" y="10389"/>
                    <a:pt x="5917" y="10389"/>
                  </a:cubicBezTo>
                  <a:cubicBezTo>
                    <a:pt x="6212" y="10389"/>
                    <a:pt x="6526" y="10460"/>
                    <a:pt x="6840" y="10487"/>
                  </a:cubicBezTo>
                  <a:cubicBezTo>
                    <a:pt x="7006" y="10507"/>
                    <a:pt x="7200" y="10556"/>
                    <a:pt x="7394" y="10556"/>
                  </a:cubicBezTo>
                  <a:cubicBezTo>
                    <a:pt x="7484" y="10556"/>
                    <a:pt x="7573" y="10546"/>
                    <a:pt x="7660" y="10517"/>
                  </a:cubicBezTo>
                  <a:cubicBezTo>
                    <a:pt x="8116" y="10426"/>
                    <a:pt x="8116" y="10000"/>
                    <a:pt x="8116" y="9605"/>
                  </a:cubicBezTo>
                  <a:cubicBezTo>
                    <a:pt x="8116" y="9484"/>
                    <a:pt x="8116" y="9332"/>
                    <a:pt x="8207" y="9240"/>
                  </a:cubicBezTo>
                  <a:cubicBezTo>
                    <a:pt x="8268" y="9088"/>
                    <a:pt x="8390" y="8997"/>
                    <a:pt x="8450" y="8845"/>
                  </a:cubicBezTo>
                  <a:cubicBezTo>
                    <a:pt x="8542" y="8693"/>
                    <a:pt x="8542" y="8511"/>
                    <a:pt x="8542" y="8328"/>
                  </a:cubicBezTo>
                  <a:cubicBezTo>
                    <a:pt x="8542" y="8237"/>
                    <a:pt x="8572" y="8146"/>
                    <a:pt x="8633" y="8085"/>
                  </a:cubicBezTo>
                  <a:cubicBezTo>
                    <a:pt x="8754" y="8025"/>
                    <a:pt x="8846" y="8025"/>
                    <a:pt x="8876" y="7903"/>
                  </a:cubicBezTo>
                  <a:cubicBezTo>
                    <a:pt x="8906" y="7751"/>
                    <a:pt x="8876" y="7569"/>
                    <a:pt x="8906" y="7386"/>
                  </a:cubicBezTo>
                  <a:cubicBezTo>
                    <a:pt x="8998" y="7113"/>
                    <a:pt x="9393" y="7204"/>
                    <a:pt x="9636" y="7143"/>
                  </a:cubicBezTo>
                  <a:cubicBezTo>
                    <a:pt x="9818" y="7052"/>
                    <a:pt x="9788" y="6839"/>
                    <a:pt x="9758" y="6626"/>
                  </a:cubicBezTo>
                  <a:cubicBezTo>
                    <a:pt x="9636" y="6292"/>
                    <a:pt x="9393" y="5958"/>
                    <a:pt x="9271" y="5654"/>
                  </a:cubicBezTo>
                  <a:cubicBezTo>
                    <a:pt x="9150" y="5441"/>
                    <a:pt x="8998" y="5228"/>
                    <a:pt x="8998" y="5015"/>
                  </a:cubicBezTo>
                  <a:cubicBezTo>
                    <a:pt x="8967" y="4590"/>
                    <a:pt x="9058" y="4225"/>
                    <a:pt x="9058" y="3830"/>
                  </a:cubicBezTo>
                  <a:cubicBezTo>
                    <a:pt x="9058" y="3404"/>
                    <a:pt x="9058" y="3009"/>
                    <a:pt x="8998" y="2584"/>
                  </a:cubicBezTo>
                  <a:lnTo>
                    <a:pt x="8876" y="2006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1106099" y="2822373"/>
              <a:ext cx="308079" cy="1194199"/>
            </a:xfrm>
            <a:custGeom>
              <a:rect b="b" l="l" r="r" t="t"/>
              <a:pathLst>
                <a:path extrusionOk="0" h="45368" w="11704">
                  <a:moveTo>
                    <a:pt x="2402" y="0"/>
                  </a:moveTo>
                  <a:cubicBezTo>
                    <a:pt x="2128" y="244"/>
                    <a:pt x="1885" y="608"/>
                    <a:pt x="1673" y="912"/>
                  </a:cubicBezTo>
                  <a:cubicBezTo>
                    <a:pt x="1186" y="1551"/>
                    <a:pt x="730" y="2280"/>
                    <a:pt x="426" y="3040"/>
                  </a:cubicBezTo>
                  <a:cubicBezTo>
                    <a:pt x="153" y="3739"/>
                    <a:pt x="1" y="4590"/>
                    <a:pt x="31" y="5380"/>
                  </a:cubicBezTo>
                  <a:cubicBezTo>
                    <a:pt x="62" y="6262"/>
                    <a:pt x="305" y="7143"/>
                    <a:pt x="578" y="7964"/>
                  </a:cubicBezTo>
                  <a:cubicBezTo>
                    <a:pt x="730" y="8390"/>
                    <a:pt x="821" y="8845"/>
                    <a:pt x="973" y="9271"/>
                  </a:cubicBezTo>
                  <a:cubicBezTo>
                    <a:pt x="1095" y="9605"/>
                    <a:pt x="1186" y="9940"/>
                    <a:pt x="1369" y="10244"/>
                  </a:cubicBezTo>
                  <a:cubicBezTo>
                    <a:pt x="1429" y="10396"/>
                    <a:pt x="1581" y="10487"/>
                    <a:pt x="1673" y="10639"/>
                  </a:cubicBezTo>
                  <a:cubicBezTo>
                    <a:pt x="1703" y="10700"/>
                    <a:pt x="1703" y="10821"/>
                    <a:pt x="1703" y="10943"/>
                  </a:cubicBezTo>
                  <a:cubicBezTo>
                    <a:pt x="1703" y="11490"/>
                    <a:pt x="2037" y="11946"/>
                    <a:pt x="2098" y="12523"/>
                  </a:cubicBezTo>
                  <a:cubicBezTo>
                    <a:pt x="2098" y="12766"/>
                    <a:pt x="2037" y="12918"/>
                    <a:pt x="2007" y="13101"/>
                  </a:cubicBezTo>
                  <a:cubicBezTo>
                    <a:pt x="2007" y="13314"/>
                    <a:pt x="2037" y="13526"/>
                    <a:pt x="2098" y="13709"/>
                  </a:cubicBezTo>
                  <a:cubicBezTo>
                    <a:pt x="2128" y="14074"/>
                    <a:pt x="2128" y="14469"/>
                    <a:pt x="2128" y="14803"/>
                  </a:cubicBezTo>
                  <a:lnTo>
                    <a:pt x="2128" y="16262"/>
                  </a:lnTo>
                  <a:cubicBezTo>
                    <a:pt x="2128" y="17113"/>
                    <a:pt x="2128" y="18025"/>
                    <a:pt x="2159" y="18906"/>
                  </a:cubicBezTo>
                  <a:cubicBezTo>
                    <a:pt x="2189" y="19454"/>
                    <a:pt x="2250" y="20001"/>
                    <a:pt x="2250" y="20548"/>
                  </a:cubicBezTo>
                  <a:cubicBezTo>
                    <a:pt x="2250" y="20882"/>
                    <a:pt x="2250" y="21277"/>
                    <a:pt x="2159" y="21612"/>
                  </a:cubicBezTo>
                  <a:cubicBezTo>
                    <a:pt x="2098" y="21885"/>
                    <a:pt x="2007" y="22128"/>
                    <a:pt x="2037" y="22432"/>
                  </a:cubicBezTo>
                  <a:cubicBezTo>
                    <a:pt x="2037" y="22675"/>
                    <a:pt x="2037" y="22888"/>
                    <a:pt x="1976" y="23131"/>
                  </a:cubicBezTo>
                  <a:cubicBezTo>
                    <a:pt x="1885" y="23435"/>
                    <a:pt x="1825" y="23709"/>
                    <a:pt x="1825" y="24013"/>
                  </a:cubicBezTo>
                  <a:cubicBezTo>
                    <a:pt x="1825" y="24195"/>
                    <a:pt x="1885" y="24378"/>
                    <a:pt x="1946" y="24621"/>
                  </a:cubicBezTo>
                  <a:cubicBezTo>
                    <a:pt x="1976" y="24864"/>
                    <a:pt x="1885" y="25107"/>
                    <a:pt x="1885" y="25381"/>
                  </a:cubicBezTo>
                  <a:cubicBezTo>
                    <a:pt x="1855" y="25776"/>
                    <a:pt x="1885" y="26201"/>
                    <a:pt x="1855" y="26627"/>
                  </a:cubicBezTo>
                  <a:cubicBezTo>
                    <a:pt x="1794" y="27508"/>
                    <a:pt x="1642" y="28359"/>
                    <a:pt x="1551" y="29241"/>
                  </a:cubicBezTo>
                  <a:cubicBezTo>
                    <a:pt x="1490" y="30122"/>
                    <a:pt x="1399" y="31034"/>
                    <a:pt x="1399" y="31946"/>
                  </a:cubicBezTo>
                  <a:cubicBezTo>
                    <a:pt x="1399" y="32858"/>
                    <a:pt x="1521" y="33739"/>
                    <a:pt x="1642" y="34591"/>
                  </a:cubicBezTo>
                  <a:cubicBezTo>
                    <a:pt x="1794" y="35502"/>
                    <a:pt x="1946" y="36384"/>
                    <a:pt x="2037" y="37265"/>
                  </a:cubicBezTo>
                  <a:cubicBezTo>
                    <a:pt x="2159" y="38238"/>
                    <a:pt x="2189" y="39241"/>
                    <a:pt x="2280" y="40214"/>
                  </a:cubicBezTo>
                  <a:cubicBezTo>
                    <a:pt x="2341" y="41065"/>
                    <a:pt x="2463" y="41885"/>
                    <a:pt x="2554" y="42737"/>
                  </a:cubicBezTo>
                  <a:cubicBezTo>
                    <a:pt x="2584" y="43192"/>
                    <a:pt x="2584" y="43648"/>
                    <a:pt x="2615" y="44104"/>
                  </a:cubicBezTo>
                  <a:cubicBezTo>
                    <a:pt x="2615" y="44347"/>
                    <a:pt x="2615" y="44560"/>
                    <a:pt x="2736" y="44773"/>
                  </a:cubicBezTo>
                  <a:cubicBezTo>
                    <a:pt x="2736" y="44773"/>
                    <a:pt x="4754" y="45368"/>
                    <a:pt x="5842" y="45368"/>
                  </a:cubicBezTo>
                  <a:cubicBezTo>
                    <a:pt x="6056" y="45368"/>
                    <a:pt x="6234" y="45345"/>
                    <a:pt x="6353" y="45290"/>
                  </a:cubicBezTo>
                  <a:lnTo>
                    <a:pt x="7417" y="43588"/>
                  </a:lnTo>
                  <a:cubicBezTo>
                    <a:pt x="7600" y="43466"/>
                    <a:pt x="7478" y="43223"/>
                    <a:pt x="7448" y="43040"/>
                  </a:cubicBezTo>
                  <a:cubicBezTo>
                    <a:pt x="7296" y="42676"/>
                    <a:pt x="7174" y="42281"/>
                    <a:pt x="7053" y="41916"/>
                  </a:cubicBezTo>
                  <a:cubicBezTo>
                    <a:pt x="6992" y="41642"/>
                    <a:pt x="6961" y="41338"/>
                    <a:pt x="6901" y="41065"/>
                  </a:cubicBezTo>
                  <a:cubicBezTo>
                    <a:pt x="6840" y="40639"/>
                    <a:pt x="6536" y="40274"/>
                    <a:pt x="6566" y="39819"/>
                  </a:cubicBezTo>
                  <a:cubicBezTo>
                    <a:pt x="6566" y="39727"/>
                    <a:pt x="6597" y="39636"/>
                    <a:pt x="6566" y="39515"/>
                  </a:cubicBezTo>
                  <a:cubicBezTo>
                    <a:pt x="6566" y="39393"/>
                    <a:pt x="6445" y="39332"/>
                    <a:pt x="6414" y="39211"/>
                  </a:cubicBezTo>
                  <a:cubicBezTo>
                    <a:pt x="6384" y="39028"/>
                    <a:pt x="6414" y="38785"/>
                    <a:pt x="6414" y="38603"/>
                  </a:cubicBezTo>
                  <a:cubicBezTo>
                    <a:pt x="6414" y="38147"/>
                    <a:pt x="6384" y="37721"/>
                    <a:pt x="6384" y="37265"/>
                  </a:cubicBezTo>
                  <a:cubicBezTo>
                    <a:pt x="6353" y="36475"/>
                    <a:pt x="6293" y="35715"/>
                    <a:pt x="6353" y="34894"/>
                  </a:cubicBezTo>
                  <a:cubicBezTo>
                    <a:pt x="6353" y="34135"/>
                    <a:pt x="6414" y="33375"/>
                    <a:pt x="6505" y="32676"/>
                  </a:cubicBezTo>
                  <a:cubicBezTo>
                    <a:pt x="6566" y="31764"/>
                    <a:pt x="6688" y="30882"/>
                    <a:pt x="6718" y="30001"/>
                  </a:cubicBezTo>
                  <a:cubicBezTo>
                    <a:pt x="6749" y="29636"/>
                    <a:pt x="6749" y="29271"/>
                    <a:pt x="6840" y="28937"/>
                  </a:cubicBezTo>
                  <a:cubicBezTo>
                    <a:pt x="6901" y="28603"/>
                    <a:pt x="6901" y="28268"/>
                    <a:pt x="6901" y="27934"/>
                  </a:cubicBezTo>
                  <a:cubicBezTo>
                    <a:pt x="6901" y="27660"/>
                    <a:pt x="6992" y="27387"/>
                    <a:pt x="7053" y="27174"/>
                  </a:cubicBezTo>
                  <a:cubicBezTo>
                    <a:pt x="7174" y="26809"/>
                    <a:pt x="7265" y="26475"/>
                    <a:pt x="7357" y="26141"/>
                  </a:cubicBezTo>
                  <a:cubicBezTo>
                    <a:pt x="7448" y="25867"/>
                    <a:pt x="7600" y="25654"/>
                    <a:pt x="7721" y="25381"/>
                  </a:cubicBezTo>
                  <a:cubicBezTo>
                    <a:pt x="7873" y="25077"/>
                    <a:pt x="7934" y="24773"/>
                    <a:pt x="8025" y="24438"/>
                  </a:cubicBezTo>
                  <a:cubicBezTo>
                    <a:pt x="8177" y="23618"/>
                    <a:pt x="8116" y="22858"/>
                    <a:pt x="8177" y="22068"/>
                  </a:cubicBezTo>
                  <a:cubicBezTo>
                    <a:pt x="8208" y="21338"/>
                    <a:pt x="8390" y="20578"/>
                    <a:pt x="8542" y="19879"/>
                  </a:cubicBezTo>
                  <a:cubicBezTo>
                    <a:pt x="8724" y="18998"/>
                    <a:pt x="8998" y="18147"/>
                    <a:pt x="9241" y="17295"/>
                  </a:cubicBezTo>
                  <a:cubicBezTo>
                    <a:pt x="9423" y="16566"/>
                    <a:pt x="9606" y="15836"/>
                    <a:pt x="9758" y="15107"/>
                  </a:cubicBezTo>
                  <a:cubicBezTo>
                    <a:pt x="9940" y="14408"/>
                    <a:pt x="10092" y="13648"/>
                    <a:pt x="10183" y="12888"/>
                  </a:cubicBezTo>
                  <a:cubicBezTo>
                    <a:pt x="10305" y="12037"/>
                    <a:pt x="10396" y="11156"/>
                    <a:pt x="10487" y="10304"/>
                  </a:cubicBezTo>
                  <a:cubicBezTo>
                    <a:pt x="10518" y="9909"/>
                    <a:pt x="10518" y="9484"/>
                    <a:pt x="10548" y="9119"/>
                  </a:cubicBezTo>
                  <a:cubicBezTo>
                    <a:pt x="10609" y="8754"/>
                    <a:pt x="10670" y="8450"/>
                    <a:pt x="10700" y="8116"/>
                  </a:cubicBezTo>
                  <a:cubicBezTo>
                    <a:pt x="10700" y="7782"/>
                    <a:pt x="10670" y="7478"/>
                    <a:pt x="10670" y="7174"/>
                  </a:cubicBezTo>
                  <a:cubicBezTo>
                    <a:pt x="10670" y="6779"/>
                    <a:pt x="10791" y="6414"/>
                    <a:pt x="10913" y="6079"/>
                  </a:cubicBezTo>
                  <a:cubicBezTo>
                    <a:pt x="10943" y="5867"/>
                    <a:pt x="11065" y="5684"/>
                    <a:pt x="11126" y="5502"/>
                  </a:cubicBezTo>
                  <a:cubicBezTo>
                    <a:pt x="11217" y="5350"/>
                    <a:pt x="11369" y="5168"/>
                    <a:pt x="11399" y="4985"/>
                  </a:cubicBezTo>
                  <a:cubicBezTo>
                    <a:pt x="11521" y="4590"/>
                    <a:pt x="11582" y="4225"/>
                    <a:pt x="11642" y="3830"/>
                  </a:cubicBezTo>
                  <a:cubicBezTo>
                    <a:pt x="11673" y="3465"/>
                    <a:pt x="11703" y="3101"/>
                    <a:pt x="11703" y="2736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1153321" y="2231117"/>
              <a:ext cx="347246" cy="672961"/>
            </a:xfrm>
            <a:custGeom>
              <a:rect b="b" l="l" r="r" t="t"/>
              <a:pathLst>
                <a:path extrusionOk="0" h="25566" w="13192">
                  <a:moveTo>
                    <a:pt x="2006" y="0"/>
                  </a:moveTo>
                  <a:lnTo>
                    <a:pt x="1094" y="2462"/>
                  </a:lnTo>
                  <a:cubicBezTo>
                    <a:pt x="973" y="3131"/>
                    <a:pt x="638" y="3647"/>
                    <a:pt x="456" y="4255"/>
                  </a:cubicBezTo>
                  <a:cubicBezTo>
                    <a:pt x="122" y="5502"/>
                    <a:pt x="0" y="6809"/>
                    <a:pt x="122" y="8085"/>
                  </a:cubicBezTo>
                  <a:cubicBezTo>
                    <a:pt x="213" y="9423"/>
                    <a:pt x="608" y="10760"/>
                    <a:pt x="1125" y="11976"/>
                  </a:cubicBezTo>
                  <a:lnTo>
                    <a:pt x="3252" y="19119"/>
                  </a:lnTo>
                  <a:cubicBezTo>
                    <a:pt x="3192" y="19271"/>
                    <a:pt x="3100" y="19423"/>
                    <a:pt x="2949" y="19484"/>
                  </a:cubicBezTo>
                  <a:cubicBezTo>
                    <a:pt x="2857" y="19575"/>
                    <a:pt x="2705" y="19605"/>
                    <a:pt x="2614" y="19727"/>
                  </a:cubicBezTo>
                  <a:cubicBezTo>
                    <a:pt x="2553" y="19818"/>
                    <a:pt x="2493" y="20031"/>
                    <a:pt x="2432" y="20183"/>
                  </a:cubicBezTo>
                  <a:cubicBezTo>
                    <a:pt x="2310" y="20335"/>
                    <a:pt x="2158" y="20426"/>
                    <a:pt x="2006" y="20547"/>
                  </a:cubicBezTo>
                  <a:cubicBezTo>
                    <a:pt x="1824" y="20699"/>
                    <a:pt x="1702" y="20821"/>
                    <a:pt x="1581" y="21034"/>
                  </a:cubicBezTo>
                  <a:cubicBezTo>
                    <a:pt x="1550" y="21155"/>
                    <a:pt x="1429" y="21277"/>
                    <a:pt x="1216" y="21550"/>
                  </a:cubicBezTo>
                  <a:cubicBezTo>
                    <a:pt x="912" y="21885"/>
                    <a:pt x="486" y="22158"/>
                    <a:pt x="152" y="22341"/>
                  </a:cubicBezTo>
                  <a:cubicBezTo>
                    <a:pt x="2523" y="24506"/>
                    <a:pt x="3605" y="25097"/>
                    <a:pt x="4065" y="25097"/>
                  </a:cubicBezTo>
                  <a:cubicBezTo>
                    <a:pt x="4147" y="25097"/>
                    <a:pt x="4209" y="25078"/>
                    <a:pt x="4256" y="25046"/>
                  </a:cubicBezTo>
                  <a:cubicBezTo>
                    <a:pt x="4377" y="24955"/>
                    <a:pt x="5046" y="24195"/>
                    <a:pt x="5167" y="24165"/>
                  </a:cubicBezTo>
                  <a:cubicBezTo>
                    <a:pt x="5193" y="24152"/>
                    <a:pt x="5218" y="24145"/>
                    <a:pt x="5241" y="24145"/>
                  </a:cubicBezTo>
                  <a:cubicBezTo>
                    <a:pt x="5273" y="24145"/>
                    <a:pt x="5302" y="24159"/>
                    <a:pt x="5319" y="24195"/>
                  </a:cubicBezTo>
                  <a:cubicBezTo>
                    <a:pt x="5350" y="24286"/>
                    <a:pt x="5350" y="24347"/>
                    <a:pt x="5350" y="24438"/>
                  </a:cubicBezTo>
                  <a:lnTo>
                    <a:pt x="5471" y="25107"/>
                  </a:lnTo>
                  <a:cubicBezTo>
                    <a:pt x="5502" y="25228"/>
                    <a:pt x="5502" y="25472"/>
                    <a:pt x="5623" y="25532"/>
                  </a:cubicBezTo>
                  <a:cubicBezTo>
                    <a:pt x="5671" y="25556"/>
                    <a:pt x="5728" y="25566"/>
                    <a:pt x="5787" y="25566"/>
                  </a:cubicBezTo>
                  <a:cubicBezTo>
                    <a:pt x="5951" y="25566"/>
                    <a:pt x="6134" y="25494"/>
                    <a:pt x="6201" y="25472"/>
                  </a:cubicBezTo>
                  <a:cubicBezTo>
                    <a:pt x="6445" y="25354"/>
                    <a:pt x="6772" y="25314"/>
                    <a:pt x="7151" y="25314"/>
                  </a:cubicBezTo>
                  <a:cubicBezTo>
                    <a:pt x="7935" y="25314"/>
                    <a:pt x="8940" y="25483"/>
                    <a:pt x="9894" y="25483"/>
                  </a:cubicBezTo>
                  <a:cubicBezTo>
                    <a:pt x="10032" y="25483"/>
                    <a:pt x="10169" y="25480"/>
                    <a:pt x="10304" y="25472"/>
                  </a:cubicBezTo>
                  <a:cubicBezTo>
                    <a:pt x="10973" y="25411"/>
                    <a:pt x="11976" y="25198"/>
                    <a:pt x="13192" y="24468"/>
                  </a:cubicBezTo>
                  <a:cubicBezTo>
                    <a:pt x="13131" y="24165"/>
                    <a:pt x="13070" y="23739"/>
                    <a:pt x="12979" y="23253"/>
                  </a:cubicBezTo>
                  <a:cubicBezTo>
                    <a:pt x="12918" y="22706"/>
                    <a:pt x="12493" y="16991"/>
                    <a:pt x="12371" y="15988"/>
                  </a:cubicBezTo>
                  <a:cubicBezTo>
                    <a:pt x="12280" y="15076"/>
                    <a:pt x="12128" y="14164"/>
                    <a:pt x="11976" y="13252"/>
                  </a:cubicBezTo>
                  <a:cubicBezTo>
                    <a:pt x="11885" y="12857"/>
                    <a:pt x="11854" y="12462"/>
                    <a:pt x="11885" y="12037"/>
                  </a:cubicBezTo>
                  <a:cubicBezTo>
                    <a:pt x="11915" y="11581"/>
                    <a:pt x="12006" y="11125"/>
                    <a:pt x="12037" y="10669"/>
                  </a:cubicBezTo>
                  <a:cubicBezTo>
                    <a:pt x="12128" y="9970"/>
                    <a:pt x="12006" y="9149"/>
                    <a:pt x="11611" y="8511"/>
                  </a:cubicBezTo>
                  <a:cubicBezTo>
                    <a:pt x="11399" y="8146"/>
                    <a:pt x="11095" y="7781"/>
                    <a:pt x="10760" y="7508"/>
                  </a:cubicBezTo>
                  <a:lnTo>
                    <a:pt x="6900" y="3070"/>
                  </a:lnTo>
                  <a:lnTo>
                    <a:pt x="6718" y="3070"/>
                  </a:lnTo>
                  <a:cubicBezTo>
                    <a:pt x="5988" y="3040"/>
                    <a:pt x="5471" y="2736"/>
                    <a:pt x="5167" y="2553"/>
                  </a:cubicBezTo>
                  <a:cubicBezTo>
                    <a:pt x="4559" y="2158"/>
                    <a:pt x="3374" y="1337"/>
                    <a:pt x="2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1222918" y="2423113"/>
              <a:ext cx="110449" cy="350484"/>
            </a:xfrm>
            <a:custGeom>
              <a:rect b="b" l="l" r="r" t="t"/>
              <a:pathLst>
                <a:path extrusionOk="0" h="13315" w="4196">
                  <a:moveTo>
                    <a:pt x="2402" y="1"/>
                  </a:moveTo>
                  <a:lnTo>
                    <a:pt x="1" y="4682"/>
                  </a:lnTo>
                  <a:lnTo>
                    <a:pt x="4195" y="13314"/>
                  </a:lnTo>
                  <a:cubicBezTo>
                    <a:pt x="4195" y="13314"/>
                    <a:pt x="2827" y="6019"/>
                    <a:pt x="2706" y="5655"/>
                  </a:cubicBezTo>
                  <a:cubicBezTo>
                    <a:pt x="2554" y="5320"/>
                    <a:pt x="3891" y="123"/>
                    <a:pt x="3891" y="123"/>
                  </a:cubicBezTo>
                  <a:lnTo>
                    <a:pt x="2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1160507" y="3967455"/>
              <a:ext cx="330479" cy="139141"/>
            </a:xfrm>
            <a:custGeom>
              <a:rect b="b" l="l" r="r" t="t"/>
              <a:pathLst>
                <a:path extrusionOk="0" h="5286" w="12555">
                  <a:moveTo>
                    <a:pt x="5213" y="0"/>
                  </a:moveTo>
                  <a:cubicBezTo>
                    <a:pt x="4594" y="0"/>
                    <a:pt x="4308" y="760"/>
                    <a:pt x="3922" y="1119"/>
                  </a:cubicBezTo>
                  <a:cubicBezTo>
                    <a:pt x="3679" y="1393"/>
                    <a:pt x="3283" y="1514"/>
                    <a:pt x="2919" y="1545"/>
                  </a:cubicBezTo>
                  <a:cubicBezTo>
                    <a:pt x="2768" y="1572"/>
                    <a:pt x="2624" y="1587"/>
                    <a:pt x="2478" y="1587"/>
                  </a:cubicBezTo>
                  <a:cubicBezTo>
                    <a:pt x="2299" y="1587"/>
                    <a:pt x="2116" y="1564"/>
                    <a:pt x="1916" y="1514"/>
                  </a:cubicBezTo>
                  <a:cubicBezTo>
                    <a:pt x="1581" y="1423"/>
                    <a:pt x="1277" y="1332"/>
                    <a:pt x="943" y="1241"/>
                  </a:cubicBezTo>
                  <a:lnTo>
                    <a:pt x="669" y="1241"/>
                  </a:lnTo>
                  <a:cubicBezTo>
                    <a:pt x="487" y="1301"/>
                    <a:pt x="457" y="1484"/>
                    <a:pt x="365" y="1636"/>
                  </a:cubicBezTo>
                  <a:cubicBezTo>
                    <a:pt x="153" y="2304"/>
                    <a:pt x="92" y="3064"/>
                    <a:pt x="31" y="3763"/>
                  </a:cubicBezTo>
                  <a:cubicBezTo>
                    <a:pt x="1" y="4067"/>
                    <a:pt x="1" y="4402"/>
                    <a:pt x="31" y="4706"/>
                  </a:cubicBezTo>
                  <a:cubicBezTo>
                    <a:pt x="31" y="4797"/>
                    <a:pt x="61" y="4888"/>
                    <a:pt x="92" y="4949"/>
                  </a:cubicBezTo>
                  <a:cubicBezTo>
                    <a:pt x="244" y="5162"/>
                    <a:pt x="639" y="5192"/>
                    <a:pt x="852" y="5192"/>
                  </a:cubicBezTo>
                  <a:cubicBezTo>
                    <a:pt x="1460" y="5283"/>
                    <a:pt x="2037" y="5283"/>
                    <a:pt x="2645" y="5283"/>
                  </a:cubicBezTo>
                  <a:lnTo>
                    <a:pt x="5745" y="5283"/>
                  </a:lnTo>
                  <a:cubicBezTo>
                    <a:pt x="6162" y="5283"/>
                    <a:pt x="6582" y="5286"/>
                    <a:pt x="7002" y="5286"/>
                  </a:cubicBezTo>
                  <a:cubicBezTo>
                    <a:pt x="8053" y="5286"/>
                    <a:pt x="9111" y="5270"/>
                    <a:pt x="10153" y="5162"/>
                  </a:cubicBezTo>
                  <a:cubicBezTo>
                    <a:pt x="10822" y="5101"/>
                    <a:pt x="11490" y="4979"/>
                    <a:pt x="12098" y="4675"/>
                  </a:cubicBezTo>
                  <a:cubicBezTo>
                    <a:pt x="12341" y="4554"/>
                    <a:pt x="12524" y="4432"/>
                    <a:pt x="12524" y="4189"/>
                  </a:cubicBezTo>
                  <a:cubicBezTo>
                    <a:pt x="12554" y="3611"/>
                    <a:pt x="12402" y="3034"/>
                    <a:pt x="11855" y="2791"/>
                  </a:cubicBezTo>
                  <a:cubicBezTo>
                    <a:pt x="11600" y="2689"/>
                    <a:pt x="11307" y="2672"/>
                    <a:pt x="11013" y="2672"/>
                  </a:cubicBezTo>
                  <a:cubicBezTo>
                    <a:pt x="10873" y="2672"/>
                    <a:pt x="10733" y="2676"/>
                    <a:pt x="10597" y="2676"/>
                  </a:cubicBezTo>
                  <a:cubicBezTo>
                    <a:pt x="10508" y="2676"/>
                    <a:pt x="10420" y="2675"/>
                    <a:pt x="10335" y="2669"/>
                  </a:cubicBezTo>
                  <a:cubicBezTo>
                    <a:pt x="9636" y="2608"/>
                    <a:pt x="8998" y="2396"/>
                    <a:pt x="8390" y="2092"/>
                  </a:cubicBezTo>
                  <a:cubicBezTo>
                    <a:pt x="7752" y="1788"/>
                    <a:pt x="7144" y="1362"/>
                    <a:pt x="6566" y="937"/>
                  </a:cubicBezTo>
                  <a:cubicBezTo>
                    <a:pt x="6293" y="724"/>
                    <a:pt x="5989" y="511"/>
                    <a:pt x="5715" y="268"/>
                  </a:cubicBezTo>
                  <a:cubicBezTo>
                    <a:pt x="5654" y="177"/>
                    <a:pt x="5533" y="86"/>
                    <a:pt x="5411" y="25"/>
                  </a:cubicBezTo>
                  <a:cubicBezTo>
                    <a:pt x="5341" y="8"/>
                    <a:pt x="5275" y="0"/>
                    <a:pt x="5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1165324" y="2349068"/>
              <a:ext cx="380071" cy="583965"/>
            </a:xfrm>
            <a:custGeom>
              <a:rect b="b" l="l" r="r" t="t"/>
              <a:pathLst>
                <a:path extrusionOk="0" h="22185" w="14439">
                  <a:moveTo>
                    <a:pt x="3022" y="0"/>
                  </a:moveTo>
                  <a:cubicBezTo>
                    <a:pt x="2837" y="0"/>
                    <a:pt x="2649" y="15"/>
                    <a:pt x="2462" y="48"/>
                  </a:cubicBezTo>
                  <a:cubicBezTo>
                    <a:pt x="2006" y="109"/>
                    <a:pt x="1581" y="352"/>
                    <a:pt x="1246" y="686"/>
                  </a:cubicBezTo>
                  <a:cubicBezTo>
                    <a:pt x="760" y="1173"/>
                    <a:pt x="334" y="1872"/>
                    <a:pt x="152" y="2540"/>
                  </a:cubicBezTo>
                  <a:cubicBezTo>
                    <a:pt x="61" y="2875"/>
                    <a:pt x="30" y="3270"/>
                    <a:pt x="30" y="3604"/>
                  </a:cubicBezTo>
                  <a:cubicBezTo>
                    <a:pt x="30" y="4151"/>
                    <a:pt x="0" y="4638"/>
                    <a:pt x="0" y="5185"/>
                  </a:cubicBezTo>
                  <a:cubicBezTo>
                    <a:pt x="0" y="6188"/>
                    <a:pt x="61" y="7221"/>
                    <a:pt x="152" y="8224"/>
                  </a:cubicBezTo>
                  <a:cubicBezTo>
                    <a:pt x="182" y="8650"/>
                    <a:pt x="182" y="9106"/>
                    <a:pt x="182" y="9592"/>
                  </a:cubicBezTo>
                  <a:cubicBezTo>
                    <a:pt x="152" y="9957"/>
                    <a:pt x="61" y="10352"/>
                    <a:pt x="122" y="10717"/>
                  </a:cubicBezTo>
                  <a:cubicBezTo>
                    <a:pt x="152" y="10990"/>
                    <a:pt x="213" y="11203"/>
                    <a:pt x="334" y="11416"/>
                  </a:cubicBezTo>
                  <a:cubicBezTo>
                    <a:pt x="578" y="11781"/>
                    <a:pt x="821" y="12115"/>
                    <a:pt x="1064" y="12510"/>
                  </a:cubicBezTo>
                  <a:cubicBezTo>
                    <a:pt x="1520" y="13392"/>
                    <a:pt x="1976" y="14243"/>
                    <a:pt x="2493" y="15063"/>
                  </a:cubicBezTo>
                  <a:cubicBezTo>
                    <a:pt x="3009" y="15823"/>
                    <a:pt x="3617" y="16492"/>
                    <a:pt x="4225" y="17191"/>
                  </a:cubicBezTo>
                  <a:cubicBezTo>
                    <a:pt x="4894" y="17951"/>
                    <a:pt x="5593" y="18711"/>
                    <a:pt x="6292" y="19410"/>
                  </a:cubicBezTo>
                  <a:cubicBezTo>
                    <a:pt x="7021" y="20048"/>
                    <a:pt x="7751" y="20717"/>
                    <a:pt x="8511" y="21264"/>
                  </a:cubicBezTo>
                  <a:cubicBezTo>
                    <a:pt x="8815" y="21507"/>
                    <a:pt x="9484" y="21842"/>
                    <a:pt x="10365" y="22024"/>
                  </a:cubicBezTo>
                  <a:cubicBezTo>
                    <a:pt x="10862" y="22140"/>
                    <a:pt x="11328" y="22185"/>
                    <a:pt x="11755" y="22185"/>
                  </a:cubicBezTo>
                  <a:cubicBezTo>
                    <a:pt x="12452" y="22185"/>
                    <a:pt x="13044" y="22065"/>
                    <a:pt x="13496" y="21933"/>
                  </a:cubicBezTo>
                  <a:cubicBezTo>
                    <a:pt x="13709" y="21690"/>
                    <a:pt x="14316" y="20930"/>
                    <a:pt x="14377" y="19744"/>
                  </a:cubicBezTo>
                  <a:cubicBezTo>
                    <a:pt x="14438" y="19045"/>
                    <a:pt x="14286" y="18437"/>
                    <a:pt x="14134" y="18133"/>
                  </a:cubicBezTo>
                  <a:cubicBezTo>
                    <a:pt x="13496" y="18042"/>
                    <a:pt x="12766" y="17829"/>
                    <a:pt x="12006" y="17404"/>
                  </a:cubicBezTo>
                  <a:cubicBezTo>
                    <a:pt x="11915" y="17373"/>
                    <a:pt x="11794" y="17282"/>
                    <a:pt x="11733" y="17252"/>
                  </a:cubicBezTo>
                  <a:cubicBezTo>
                    <a:pt x="12158" y="16978"/>
                    <a:pt x="12523" y="16826"/>
                    <a:pt x="12797" y="16766"/>
                  </a:cubicBezTo>
                  <a:cubicBezTo>
                    <a:pt x="13192" y="16644"/>
                    <a:pt x="13435" y="16644"/>
                    <a:pt x="13526" y="16431"/>
                  </a:cubicBezTo>
                  <a:cubicBezTo>
                    <a:pt x="13587" y="16218"/>
                    <a:pt x="13465" y="15975"/>
                    <a:pt x="13405" y="15823"/>
                  </a:cubicBezTo>
                  <a:cubicBezTo>
                    <a:pt x="13237" y="15593"/>
                    <a:pt x="12955" y="15478"/>
                    <a:pt x="12637" y="15478"/>
                  </a:cubicBezTo>
                  <a:cubicBezTo>
                    <a:pt x="12493" y="15478"/>
                    <a:pt x="12341" y="15502"/>
                    <a:pt x="12189" y="15550"/>
                  </a:cubicBezTo>
                  <a:cubicBezTo>
                    <a:pt x="11003" y="16249"/>
                    <a:pt x="9818" y="16948"/>
                    <a:pt x="8693" y="17677"/>
                  </a:cubicBezTo>
                  <a:cubicBezTo>
                    <a:pt x="8663" y="17647"/>
                    <a:pt x="8572" y="17556"/>
                    <a:pt x="8480" y="17495"/>
                  </a:cubicBezTo>
                  <a:cubicBezTo>
                    <a:pt x="7721" y="16735"/>
                    <a:pt x="7508" y="15975"/>
                    <a:pt x="6991" y="14942"/>
                  </a:cubicBezTo>
                  <a:cubicBezTo>
                    <a:pt x="6535" y="14030"/>
                    <a:pt x="6110" y="13118"/>
                    <a:pt x="5623" y="12206"/>
                  </a:cubicBezTo>
                  <a:cubicBezTo>
                    <a:pt x="5441" y="11811"/>
                    <a:pt x="5198" y="11446"/>
                    <a:pt x="4985" y="11051"/>
                  </a:cubicBezTo>
                  <a:cubicBezTo>
                    <a:pt x="4742" y="10686"/>
                    <a:pt x="4468" y="10352"/>
                    <a:pt x="4286" y="9927"/>
                  </a:cubicBezTo>
                  <a:cubicBezTo>
                    <a:pt x="4012" y="9349"/>
                    <a:pt x="4103" y="8832"/>
                    <a:pt x="4134" y="8224"/>
                  </a:cubicBezTo>
                  <a:cubicBezTo>
                    <a:pt x="4164" y="7677"/>
                    <a:pt x="4255" y="7161"/>
                    <a:pt x="4286" y="6613"/>
                  </a:cubicBezTo>
                  <a:cubicBezTo>
                    <a:pt x="4316" y="6127"/>
                    <a:pt x="4347" y="5671"/>
                    <a:pt x="4407" y="5185"/>
                  </a:cubicBezTo>
                  <a:cubicBezTo>
                    <a:pt x="4458" y="4346"/>
                    <a:pt x="4530" y="3550"/>
                    <a:pt x="4535" y="2725"/>
                  </a:cubicBezTo>
                  <a:lnTo>
                    <a:pt x="4535" y="2725"/>
                  </a:lnTo>
                  <a:lnTo>
                    <a:pt x="4559" y="4790"/>
                  </a:lnTo>
                  <a:cubicBezTo>
                    <a:pt x="5046" y="4607"/>
                    <a:pt x="5441" y="4273"/>
                    <a:pt x="5684" y="3756"/>
                  </a:cubicBezTo>
                  <a:cubicBezTo>
                    <a:pt x="5897" y="3391"/>
                    <a:pt x="6049" y="2966"/>
                    <a:pt x="5988" y="2510"/>
                  </a:cubicBezTo>
                  <a:cubicBezTo>
                    <a:pt x="5988" y="2024"/>
                    <a:pt x="5806" y="1568"/>
                    <a:pt x="5532" y="1173"/>
                  </a:cubicBezTo>
                  <a:cubicBezTo>
                    <a:pt x="5289" y="747"/>
                    <a:pt x="4894" y="504"/>
                    <a:pt x="4468" y="291"/>
                  </a:cubicBezTo>
                  <a:cubicBezTo>
                    <a:pt x="4023" y="113"/>
                    <a:pt x="3529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1086910" y="1872236"/>
              <a:ext cx="418475" cy="367594"/>
            </a:xfrm>
            <a:custGeom>
              <a:rect b="b" l="l" r="r" t="t"/>
              <a:pathLst>
                <a:path extrusionOk="0" h="13965" w="15898">
                  <a:moveTo>
                    <a:pt x="8186" y="0"/>
                  </a:moveTo>
                  <a:cubicBezTo>
                    <a:pt x="7775" y="0"/>
                    <a:pt x="7255" y="94"/>
                    <a:pt x="6779" y="442"/>
                  </a:cubicBezTo>
                  <a:cubicBezTo>
                    <a:pt x="6140" y="868"/>
                    <a:pt x="5897" y="1476"/>
                    <a:pt x="5836" y="1749"/>
                  </a:cubicBezTo>
                  <a:cubicBezTo>
                    <a:pt x="5596" y="1616"/>
                    <a:pt x="4907" y="1176"/>
                    <a:pt x="4000" y="1176"/>
                  </a:cubicBezTo>
                  <a:cubicBezTo>
                    <a:pt x="3876" y="1176"/>
                    <a:pt x="3749" y="1184"/>
                    <a:pt x="3617" y="1202"/>
                  </a:cubicBezTo>
                  <a:cubicBezTo>
                    <a:pt x="3405" y="1233"/>
                    <a:pt x="2857" y="1324"/>
                    <a:pt x="2341" y="1749"/>
                  </a:cubicBezTo>
                  <a:cubicBezTo>
                    <a:pt x="2280" y="1780"/>
                    <a:pt x="1277" y="2570"/>
                    <a:pt x="1307" y="3725"/>
                  </a:cubicBezTo>
                  <a:cubicBezTo>
                    <a:pt x="1338" y="4576"/>
                    <a:pt x="1946" y="4850"/>
                    <a:pt x="1763" y="5427"/>
                  </a:cubicBezTo>
                  <a:cubicBezTo>
                    <a:pt x="1611" y="5944"/>
                    <a:pt x="1003" y="5853"/>
                    <a:pt x="578" y="6491"/>
                  </a:cubicBezTo>
                  <a:cubicBezTo>
                    <a:pt x="0" y="7403"/>
                    <a:pt x="456" y="8619"/>
                    <a:pt x="517" y="8710"/>
                  </a:cubicBezTo>
                  <a:cubicBezTo>
                    <a:pt x="882" y="9652"/>
                    <a:pt x="1733" y="10078"/>
                    <a:pt x="1915" y="10139"/>
                  </a:cubicBezTo>
                  <a:cubicBezTo>
                    <a:pt x="1794" y="10291"/>
                    <a:pt x="1277" y="10929"/>
                    <a:pt x="1338" y="11841"/>
                  </a:cubicBezTo>
                  <a:cubicBezTo>
                    <a:pt x="1429" y="12692"/>
                    <a:pt x="1946" y="13360"/>
                    <a:pt x="2584" y="13725"/>
                  </a:cubicBezTo>
                  <a:cubicBezTo>
                    <a:pt x="2916" y="13900"/>
                    <a:pt x="3255" y="13964"/>
                    <a:pt x="3575" y="13964"/>
                  </a:cubicBezTo>
                  <a:cubicBezTo>
                    <a:pt x="4367" y="13964"/>
                    <a:pt x="5038" y="13569"/>
                    <a:pt x="5168" y="13482"/>
                  </a:cubicBezTo>
                  <a:cubicBezTo>
                    <a:pt x="6475" y="12692"/>
                    <a:pt x="6900" y="11081"/>
                    <a:pt x="7143" y="10078"/>
                  </a:cubicBezTo>
                  <a:cubicBezTo>
                    <a:pt x="7508" y="8740"/>
                    <a:pt x="7447" y="7707"/>
                    <a:pt x="7721" y="7676"/>
                  </a:cubicBezTo>
                  <a:cubicBezTo>
                    <a:pt x="7724" y="7676"/>
                    <a:pt x="7727" y="7676"/>
                    <a:pt x="7730" y="7676"/>
                  </a:cubicBezTo>
                  <a:cubicBezTo>
                    <a:pt x="8027" y="7676"/>
                    <a:pt x="8267" y="9045"/>
                    <a:pt x="8621" y="9045"/>
                  </a:cubicBezTo>
                  <a:cubicBezTo>
                    <a:pt x="8625" y="9045"/>
                    <a:pt x="8629" y="9045"/>
                    <a:pt x="8633" y="9044"/>
                  </a:cubicBezTo>
                  <a:cubicBezTo>
                    <a:pt x="8815" y="9014"/>
                    <a:pt x="9028" y="8467"/>
                    <a:pt x="9028" y="8041"/>
                  </a:cubicBezTo>
                  <a:cubicBezTo>
                    <a:pt x="9028" y="7646"/>
                    <a:pt x="8876" y="7281"/>
                    <a:pt x="8785" y="7129"/>
                  </a:cubicBezTo>
                  <a:cubicBezTo>
                    <a:pt x="8785" y="6977"/>
                    <a:pt x="8876" y="6825"/>
                    <a:pt x="9028" y="6765"/>
                  </a:cubicBezTo>
                  <a:cubicBezTo>
                    <a:pt x="9087" y="6725"/>
                    <a:pt x="9150" y="6708"/>
                    <a:pt x="9216" y="6708"/>
                  </a:cubicBezTo>
                  <a:cubicBezTo>
                    <a:pt x="9554" y="6708"/>
                    <a:pt x="9973" y="7154"/>
                    <a:pt x="10456" y="7281"/>
                  </a:cubicBezTo>
                  <a:cubicBezTo>
                    <a:pt x="10576" y="7319"/>
                    <a:pt x="10712" y="7343"/>
                    <a:pt x="10866" y="7343"/>
                  </a:cubicBezTo>
                  <a:cubicBezTo>
                    <a:pt x="11341" y="7343"/>
                    <a:pt x="11993" y="7112"/>
                    <a:pt x="12888" y="6309"/>
                  </a:cubicBezTo>
                  <a:cubicBezTo>
                    <a:pt x="12888" y="6339"/>
                    <a:pt x="13070" y="7221"/>
                    <a:pt x="13922" y="7585"/>
                  </a:cubicBezTo>
                  <a:cubicBezTo>
                    <a:pt x="14116" y="7663"/>
                    <a:pt x="14332" y="7700"/>
                    <a:pt x="14544" y="7700"/>
                  </a:cubicBezTo>
                  <a:cubicBezTo>
                    <a:pt x="14995" y="7700"/>
                    <a:pt x="15428" y="7531"/>
                    <a:pt x="15593" y="7221"/>
                  </a:cubicBezTo>
                  <a:cubicBezTo>
                    <a:pt x="15897" y="6643"/>
                    <a:pt x="15016" y="6187"/>
                    <a:pt x="14985" y="4880"/>
                  </a:cubicBezTo>
                  <a:cubicBezTo>
                    <a:pt x="14955" y="3938"/>
                    <a:pt x="15441" y="3816"/>
                    <a:pt x="15320" y="2904"/>
                  </a:cubicBezTo>
                  <a:cubicBezTo>
                    <a:pt x="15289" y="2752"/>
                    <a:pt x="15137" y="1476"/>
                    <a:pt x="14073" y="898"/>
                  </a:cubicBezTo>
                  <a:cubicBezTo>
                    <a:pt x="13706" y="692"/>
                    <a:pt x="13338" y="636"/>
                    <a:pt x="13026" y="636"/>
                  </a:cubicBezTo>
                  <a:cubicBezTo>
                    <a:pt x="12692" y="636"/>
                    <a:pt x="12421" y="700"/>
                    <a:pt x="12280" y="716"/>
                  </a:cubicBezTo>
                  <a:cubicBezTo>
                    <a:pt x="11490" y="898"/>
                    <a:pt x="11004" y="1385"/>
                    <a:pt x="10791" y="1597"/>
                  </a:cubicBezTo>
                  <a:cubicBezTo>
                    <a:pt x="10730" y="1354"/>
                    <a:pt x="10608" y="1050"/>
                    <a:pt x="10335" y="746"/>
                  </a:cubicBezTo>
                  <a:cubicBezTo>
                    <a:pt x="9848" y="230"/>
                    <a:pt x="9180" y="108"/>
                    <a:pt x="8815" y="78"/>
                  </a:cubicBezTo>
                  <a:cubicBezTo>
                    <a:pt x="8682" y="41"/>
                    <a:pt x="8458" y="0"/>
                    <a:pt x="8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1250925" y="2062732"/>
              <a:ext cx="55225" cy="74809"/>
            </a:xfrm>
            <a:custGeom>
              <a:rect b="b" l="l" r="r" t="t"/>
              <a:pathLst>
                <a:path extrusionOk="0" h="2842" w="2098">
                  <a:moveTo>
                    <a:pt x="898" y="1"/>
                  </a:moveTo>
                  <a:cubicBezTo>
                    <a:pt x="643" y="1"/>
                    <a:pt x="403" y="141"/>
                    <a:pt x="274" y="348"/>
                  </a:cubicBezTo>
                  <a:cubicBezTo>
                    <a:pt x="0" y="774"/>
                    <a:pt x="244" y="1412"/>
                    <a:pt x="426" y="1838"/>
                  </a:cubicBezTo>
                  <a:cubicBezTo>
                    <a:pt x="608" y="2233"/>
                    <a:pt x="973" y="2750"/>
                    <a:pt x="1429" y="2841"/>
                  </a:cubicBezTo>
                  <a:cubicBezTo>
                    <a:pt x="1435" y="2841"/>
                    <a:pt x="1455" y="2842"/>
                    <a:pt x="1483" y="2842"/>
                  </a:cubicBezTo>
                  <a:cubicBezTo>
                    <a:pt x="1597" y="2842"/>
                    <a:pt x="1855" y="2823"/>
                    <a:pt x="1976" y="2628"/>
                  </a:cubicBezTo>
                  <a:cubicBezTo>
                    <a:pt x="2098" y="2476"/>
                    <a:pt x="2067" y="2324"/>
                    <a:pt x="2037" y="2263"/>
                  </a:cubicBezTo>
                  <a:cubicBezTo>
                    <a:pt x="2067" y="1929"/>
                    <a:pt x="2037" y="1503"/>
                    <a:pt x="1976" y="1078"/>
                  </a:cubicBezTo>
                  <a:cubicBezTo>
                    <a:pt x="1976" y="1047"/>
                    <a:pt x="1946" y="956"/>
                    <a:pt x="1915" y="895"/>
                  </a:cubicBezTo>
                  <a:cubicBezTo>
                    <a:pt x="1915" y="895"/>
                    <a:pt x="1885" y="743"/>
                    <a:pt x="1794" y="622"/>
                  </a:cubicBezTo>
                  <a:cubicBezTo>
                    <a:pt x="1642" y="348"/>
                    <a:pt x="1368" y="105"/>
                    <a:pt x="1034" y="14"/>
                  </a:cubicBezTo>
                  <a:cubicBezTo>
                    <a:pt x="988" y="5"/>
                    <a:pt x="943" y="1"/>
                    <a:pt x="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3156727" y="3891277"/>
              <a:ext cx="176861" cy="184863"/>
            </a:xfrm>
            <a:custGeom>
              <a:rect b="b" l="l" r="r" t="t"/>
              <a:pathLst>
                <a:path extrusionOk="0" h="7023" w="6719">
                  <a:moveTo>
                    <a:pt x="3284" y="1"/>
                  </a:moveTo>
                  <a:cubicBezTo>
                    <a:pt x="3284" y="1"/>
                    <a:pt x="1" y="2524"/>
                    <a:pt x="1" y="3071"/>
                  </a:cubicBezTo>
                  <a:cubicBezTo>
                    <a:pt x="1" y="3648"/>
                    <a:pt x="1065" y="7022"/>
                    <a:pt x="1065" y="7022"/>
                  </a:cubicBezTo>
                  <a:lnTo>
                    <a:pt x="6262" y="7022"/>
                  </a:lnTo>
                  <a:cubicBezTo>
                    <a:pt x="6262" y="7022"/>
                    <a:pt x="6718" y="5898"/>
                    <a:pt x="6566" y="5472"/>
                  </a:cubicBezTo>
                  <a:cubicBezTo>
                    <a:pt x="6414" y="5047"/>
                    <a:pt x="4743" y="3770"/>
                    <a:pt x="4652" y="3527"/>
                  </a:cubicBezTo>
                  <a:cubicBezTo>
                    <a:pt x="4560" y="3253"/>
                    <a:pt x="3284" y="1"/>
                    <a:pt x="3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2375054" y="3890488"/>
              <a:ext cx="199235" cy="196050"/>
            </a:xfrm>
            <a:custGeom>
              <a:rect b="b" l="l" r="r" t="t"/>
              <a:pathLst>
                <a:path extrusionOk="0" h="7448" w="7569">
                  <a:moveTo>
                    <a:pt x="4225" y="0"/>
                  </a:moveTo>
                  <a:cubicBezTo>
                    <a:pt x="4225" y="0"/>
                    <a:pt x="3435" y="2554"/>
                    <a:pt x="3040" y="3162"/>
                  </a:cubicBezTo>
                  <a:cubicBezTo>
                    <a:pt x="2675" y="3769"/>
                    <a:pt x="517" y="5320"/>
                    <a:pt x="396" y="5502"/>
                  </a:cubicBezTo>
                  <a:cubicBezTo>
                    <a:pt x="304" y="5684"/>
                    <a:pt x="0" y="7447"/>
                    <a:pt x="0" y="7447"/>
                  </a:cubicBezTo>
                  <a:lnTo>
                    <a:pt x="7235" y="7447"/>
                  </a:lnTo>
                  <a:cubicBezTo>
                    <a:pt x="7235" y="7447"/>
                    <a:pt x="7569" y="4773"/>
                    <a:pt x="7569" y="4256"/>
                  </a:cubicBezTo>
                  <a:cubicBezTo>
                    <a:pt x="7569" y="3678"/>
                    <a:pt x="7326" y="2128"/>
                    <a:pt x="7326" y="2128"/>
                  </a:cubicBezTo>
                  <a:lnTo>
                    <a:pt x="7143" y="304"/>
                  </a:lnTo>
                  <a:lnTo>
                    <a:pt x="42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2469473" y="2823979"/>
              <a:ext cx="812918" cy="1127524"/>
            </a:xfrm>
            <a:custGeom>
              <a:rect b="b" l="l" r="r" t="t"/>
              <a:pathLst>
                <a:path extrusionOk="0" h="42835" w="30883">
                  <a:moveTo>
                    <a:pt x="22554" y="0"/>
                  </a:moveTo>
                  <a:lnTo>
                    <a:pt x="6292" y="851"/>
                  </a:lnTo>
                  <a:cubicBezTo>
                    <a:pt x="6292" y="851"/>
                    <a:pt x="4407" y="6900"/>
                    <a:pt x="4286" y="8511"/>
                  </a:cubicBezTo>
                  <a:cubicBezTo>
                    <a:pt x="4164" y="10152"/>
                    <a:pt x="2432" y="20882"/>
                    <a:pt x="2189" y="21855"/>
                  </a:cubicBezTo>
                  <a:cubicBezTo>
                    <a:pt x="1125" y="26718"/>
                    <a:pt x="0" y="37387"/>
                    <a:pt x="0" y="37387"/>
                  </a:cubicBezTo>
                  <a:lnTo>
                    <a:pt x="760" y="38390"/>
                  </a:lnTo>
                  <a:lnTo>
                    <a:pt x="0" y="39879"/>
                  </a:lnTo>
                  <a:lnTo>
                    <a:pt x="0" y="41764"/>
                  </a:lnTo>
                  <a:cubicBezTo>
                    <a:pt x="0" y="41764"/>
                    <a:pt x="1216" y="41429"/>
                    <a:pt x="1793" y="41429"/>
                  </a:cubicBezTo>
                  <a:cubicBezTo>
                    <a:pt x="2341" y="41429"/>
                    <a:pt x="3921" y="42068"/>
                    <a:pt x="3921" y="42068"/>
                  </a:cubicBezTo>
                  <a:cubicBezTo>
                    <a:pt x="3921" y="42068"/>
                    <a:pt x="5593" y="37447"/>
                    <a:pt x="5593" y="36748"/>
                  </a:cubicBezTo>
                  <a:cubicBezTo>
                    <a:pt x="5593" y="36080"/>
                    <a:pt x="6353" y="35715"/>
                    <a:pt x="6262" y="35229"/>
                  </a:cubicBezTo>
                  <a:cubicBezTo>
                    <a:pt x="6201" y="34742"/>
                    <a:pt x="6018" y="33405"/>
                    <a:pt x="6262" y="32827"/>
                  </a:cubicBezTo>
                  <a:cubicBezTo>
                    <a:pt x="6505" y="32280"/>
                    <a:pt x="7629" y="27265"/>
                    <a:pt x="7721" y="25928"/>
                  </a:cubicBezTo>
                  <a:cubicBezTo>
                    <a:pt x="7781" y="24590"/>
                    <a:pt x="9301" y="20456"/>
                    <a:pt x="9301" y="20456"/>
                  </a:cubicBezTo>
                  <a:cubicBezTo>
                    <a:pt x="9301" y="20456"/>
                    <a:pt x="11094" y="15168"/>
                    <a:pt x="11398" y="14408"/>
                  </a:cubicBezTo>
                  <a:cubicBezTo>
                    <a:pt x="11672" y="13648"/>
                    <a:pt x="12098" y="9696"/>
                    <a:pt x="13891" y="9696"/>
                  </a:cubicBezTo>
                  <a:cubicBezTo>
                    <a:pt x="15684" y="9696"/>
                    <a:pt x="18511" y="15350"/>
                    <a:pt x="18967" y="17447"/>
                  </a:cubicBezTo>
                  <a:cubicBezTo>
                    <a:pt x="19423" y="19544"/>
                    <a:pt x="22462" y="29727"/>
                    <a:pt x="22918" y="30487"/>
                  </a:cubicBezTo>
                  <a:cubicBezTo>
                    <a:pt x="23374" y="31247"/>
                    <a:pt x="25198" y="33800"/>
                    <a:pt x="25198" y="33800"/>
                  </a:cubicBezTo>
                  <a:lnTo>
                    <a:pt x="24499" y="36536"/>
                  </a:lnTo>
                  <a:lnTo>
                    <a:pt x="24985" y="40274"/>
                  </a:lnTo>
                  <a:cubicBezTo>
                    <a:pt x="24985" y="40274"/>
                    <a:pt x="25289" y="42220"/>
                    <a:pt x="25350" y="42645"/>
                  </a:cubicBezTo>
                  <a:cubicBezTo>
                    <a:pt x="25360" y="42787"/>
                    <a:pt x="25543" y="42834"/>
                    <a:pt x="25781" y="42834"/>
                  </a:cubicBezTo>
                  <a:cubicBezTo>
                    <a:pt x="26259" y="42834"/>
                    <a:pt x="26961" y="42645"/>
                    <a:pt x="26961" y="42645"/>
                  </a:cubicBezTo>
                  <a:cubicBezTo>
                    <a:pt x="26961" y="42645"/>
                    <a:pt x="29909" y="42037"/>
                    <a:pt x="30335" y="41764"/>
                  </a:cubicBezTo>
                  <a:cubicBezTo>
                    <a:pt x="30791" y="41551"/>
                    <a:pt x="30882" y="40487"/>
                    <a:pt x="30761" y="40183"/>
                  </a:cubicBezTo>
                  <a:cubicBezTo>
                    <a:pt x="30700" y="39818"/>
                    <a:pt x="30396" y="39180"/>
                    <a:pt x="30396" y="38846"/>
                  </a:cubicBezTo>
                  <a:cubicBezTo>
                    <a:pt x="30396" y="38511"/>
                    <a:pt x="28390" y="25076"/>
                    <a:pt x="28177" y="24073"/>
                  </a:cubicBezTo>
                  <a:cubicBezTo>
                    <a:pt x="27995" y="23040"/>
                    <a:pt x="26444" y="19393"/>
                    <a:pt x="26110" y="17873"/>
                  </a:cubicBezTo>
                  <a:cubicBezTo>
                    <a:pt x="25745" y="16323"/>
                    <a:pt x="25411" y="12766"/>
                    <a:pt x="25411" y="11642"/>
                  </a:cubicBezTo>
                  <a:cubicBezTo>
                    <a:pt x="25411" y="10487"/>
                    <a:pt x="25228" y="9271"/>
                    <a:pt x="25228" y="8784"/>
                  </a:cubicBezTo>
                  <a:cubicBezTo>
                    <a:pt x="25228" y="8298"/>
                    <a:pt x="22554" y="0"/>
                    <a:pt x="22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2514274" y="2093635"/>
              <a:ext cx="643296" cy="828974"/>
            </a:xfrm>
            <a:custGeom>
              <a:rect b="b" l="l" r="r" t="t"/>
              <a:pathLst>
                <a:path extrusionOk="0" h="31493" w="24439">
                  <a:moveTo>
                    <a:pt x="8724" y="1"/>
                  </a:moveTo>
                  <a:cubicBezTo>
                    <a:pt x="8509" y="1"/>
                    <a:pt x="8274" y="24"/>
                    <a:pt x="8025" y="86"/>
                  </a:cubicBezTo>
                  <a:cubicBezTo>
                    <a:pt x="7326" y="299"/>
                    <a:pt x="7265" y="603"/>
                    <a:pt x="6353" y="1089"/>
                  </a:cubicBezTo>
                  <a:cubicBezTo>
                    <a:pt x="5806" y="1393"/>
                    <a:pt x="5715" y="1363"/>
                    <a:pt x="3921" y="2001"/>
                  </a:cubicBezTo>
                  <a:cubicBezTo>
                    <a:pt x="2736" y="2427"/>
                    <a:pt x="2158" y="2639"/>
                    <a:pt x="2098" y="2731"/>
                  </a:cubicBezTo>
                  <a:cubicBezTo>
                    <a:pt x="1094" y="3642"/>
                    <a:pt x="1702" y="5101"/>
                    <a:pt x="1216" y="7472"/>
                  </a:cubicBezTo>
                  <a:cubicBezTo>
                    <a:pt x="942" y="8688"/>
                    <a:pt x="0" y="9874"/>
                    <a:pt x="91" y="10360"/>
                  </a:cubicBezTo>
                  <a:cubicBezTo>
                    <a:pt x="145" y="10792"/>
                    <a:pt x="1424" y="10816"/>
                    <a:pt x="2562" y="10816"/>
                  </a:cubicBezTo>
                  <a:cubicBezTo>
                    <a:pt x="2704" y="10816"/>
                    <a:pt x="2844" y="10816"/>
                    <a:pt x="2979" y="10816"/>
                  </a:cubicBezTo>
                  <a:cubicBezTo>
                    <a:pt x="4017" y="10816"/>
                    <a:pt x="4390" y="10623"/>
                    <a:pt x="4655" y="10623"/>
                  </a:cubicBezTo>
                  <a:cubicBezTo>
                    <a:pt x="4740" y="10623"/>
                    <a:pt x="4813" y="10643"/>
                    <a:pt x="4894" y="10694"/>
                  </a:cubicBezTo>
                  <a:cubicBezTo>
                    <a:pt x="6353" y="11545"/>
                    <a:pt x="3587" y="17017"/>
                    <a:pt x="3769" y="22700"/>
                  </a:cubicBezTo>
                  <a:cubicBezTo>
                    <a:pt x="3800" y="23248"/>
                    <a:pt x="3891" y="24980"/>
                    <a:pt x="3769" y="27351"/>
                  </a:cubicBezTo>
                  <a:cubicBezTo>
                    <a:pt x="3739" y="28415"/>
                    <a:pt x="3648" y="29327"/>
                    <a:pt x="3587" y="29874"/>
                  </a:cubicBezTo>
                  <a:cubicBezTo>
                    <a:pt x="7143" y="30846"/>
                    <a:pt x="10213" y="31211"/>
                    <a:pt x="12462" y="31394"/>
                  </a:cubicBezTo>
                  <a:cubicBezTo>
                    <a:pt x="13365" y="31460"/>
                    <a:pt x="14147" y="31492"/>
                    <a:pt x="14835" y="31492"/>
                  </a:cubicBezTo>
                  <a:cubicBezTo>
                    <a:pt x="16996" y="31492"/>
                    <a:pt x="18225" y="31172"/>
                    <a:pt x="19332" y="30573"/>
                  </a:cubicBezTo>
                  <a:cubicBezTo>
                    <a:pt x="20548" y="29935"/>
                    <a:pt x="21368" y="29084"/>
                    <a:pt x="21885" y="28476"/>
                  </a:cubicBezTo>
                  <a:cubicBezTo>
                    <a:pt x="21429" y="27503"/>
                    <a:pt x="21308" y="26682"/>
                    <a:pt x="21308" y="26135"/>
                  </a:cubicBezTo>
                  <a:cubicBezTo>
                    <a:pt x="21308" y="25314"/>
                    <a:pt x="21460" y="25071"/>
                    <a:pt x="21399" y="24038"/>
                  </a:cubicBezTo>
                  <a:cubicBezTo>
                    <a:pt x="21399" y="23704"/>
                    <a:pt x="21308" y="23278"/>
                    <a:pt x="21125" y="22245"/>
                  </a:cubicBezTo>
                  <a:cubicBezTo>
                    <a:pt x="20821" y="20846"/>
                    <a:pt x="20639" y="20299"/>
                    <a:pt x="20487" y="19600"/>
                  </a:cubicBezTo>
                  <a:cubicBezTo>
                    <a:pt x="20305" y="18719"/>
                    <a:pt x="19575" y="15588"/>
                    <a:pt x="21125" y="13369"/>
                  </a:cubicBezTo>
                  <a:cubicBezTo>
                    <a:pt x="21308" y="13095"/>
                    <a:pt x="21460" y="12913"/>
                    <a:pt x="21581" y="12792"/>
                  </a:cubicBezTo>
                  <a:cubicBezTo>
                    <a:pt x="21815" y="12921"/>
                    <a:pt x="22004" y="13316"/>
                    <a:pt x="22281" y="13316"/>
                  </a:cubicBezTo>
                  <a:cubicBezTo>
                    <a:pt x="22328" y="13316"/>
                    <a:pt x="22379" y="13305"/>
                    <a:pt x="22432" y="13278"/>
                  </a:cubicBezTo>
                  <a:cubicBezTo>
                    <a:pt x="22736" y="13095"/>
                    <a:pt x="23192" y="9813"/>
                    <a:pt x="23587" y="8840"/>
                  </a:cubicBezTo>
                  <a:cubicBezTo>
                    <a:pt x="23891" y="8111"/>
                    <a:pt x="24286" y="7351"/>
                    <a:pt x="24347" y="6256"/>
                  </a:cubicBezTo>
                  <a:cubicBezTo>
                    <a:pt x="24408" y="5770"/>
                    <a:pt x="24438" y="4706"/>
                    <a:pt x="23800" y="3734"/>
                  </a:cubicBezTo>
                  <a:cubicBezTo>
                    <a:pt x="23678" y="3582"/>
                    <a:pt x="23496" y="3278"/>
                    <a:pt x="22827" y="2791"/>
                  </a:cubicBezTo>
                  <a:cubicBezTo>
                    <a:pt x="22584" y="2609"/>
                    <a:pt x="22067" y="2214"/>
                    <a:pt x="20001" y="1272"/>
                  </a:cubicBezTo>
                  <a:cubicBezTo>
                    <a:pt x="19271" y="968"/>
                    <a:pt x="18937" y="785"/>
                    <a:pt x="18572" y="664"/>
                  </a:cubicBezTo>
                  <a:cubicBezTo>
                    <a:pt x="17660" y="360"/>
                    <a:pt x="16870" y="208"/>
                    <a:pt x="16232" y="147"/>
                  </a:cubicBezTo>
                  <a:cubicBezTo>
                    <a:pt x="15563" y="62"/>
                    <a:pt x="14996" y="30"/>
                    <a:pt x="14498" y="30"/>
                  </a:cubicBezTo>
                  <a:cubicBezTo>
                    <a:pt x="13061" y="30"/>
                    <a:pt x="12197" y="294"/>
                    <a:pt x="11104" y="294"/>
                  </a:cubicBezTo>
                  <a:cubicBezTo>
                    <a:pt x="10684" y="294"/>
                    <a:pt x="10230" y="255"/>
                    <a:pt x="9696" y="147"/>
                  </a:cubicBezTo>
                  <a:cubicBezTo>
                    <a:pt x="9476" y="87"/>
                    <a:pt x="9138" y="1"/>
                    <a:pt x="8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2813508" y="1967866"/>
              <a:ext cx="124032" cy="142457"/>
            </a:xfrm>
            <a:custGeom>
              <a:rect b="b" l="l" r="r" t="t"/>
              <a:pathLst>
                <a:path extrusionOk="0" h="5412" w="4712">
                  <a:moveTo>
                    <a:pt x="3952" y="1"/>
                  </a:moveTo>
                  <a:cubicBezTo>
                    <a:pt x="2918" y="62"/>
                    <a:pt x="1885" y="92"/>
                    <a:pt x="821" y="122"/>
                  </a:cubicBezTo>
                  <a:cubicBezTo>
                    <a:pt x="578" y="1885"/>
                    <a:pt x="304" y="3648"/>
                    <a:pt x="0" y="5411"/>
                  </a:cubicBezTo>
                  <a:lnTo>
                    <a:pt x="4712" y="5411"/>
                  </a:lnTo>
                  <a:cubicBezTo>
                    <a:pt x="4438" y="3618"/>
                    <a:pt x="4225" y="1794"/>
                    <a:pt x="3952" y="1"/>
                  </a:cubicBezTo>
                  <a:close/>
                </a:path>
              </a:pathLst>
            </a:custGeom>
            <a:solidFill>
              <a:srgbClr val="BC6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2725485" y="2079052"/>
              <a:ext cx="279255" cy="132981"/>
            </a:xfrm>
            <a:custGeom>
              <a:rect b="b" l="l" r="r" t="t"/>
              <a:pathLst>
                <a:path extrusionOk="0" h="5052" w="10609">
                  <a:moveTo>
                    <a:pt x="4501" y="1"/>
                  </a:moveTo>
                  <a:cubicBezTo>
                    <a:pt x="2574" y="1"/>
                    <a:pt x="1042" y="354"/>
                    <a:pt x="1" y="640"/>
                  </a:cubicBezTo>
                  <a:cubicBezTo>
                    <a:pt x="517" y="3163"/>
                    <a:pt x="2706" y="4987"/>
                    <a:pt x="5198" y="5048"/>
                  </a:cubicBezTo>
                  <a:cubicBezTo>
                    <a:pt x="5266" y="5050"/>
                    <a:pt x="5334" y="5051"/>
                    <a:pt x="5402" y="5051"/>
                  </a:cubicBezTo>
                  <a:cubicBezTo>
                    <a:pt x="7753" y="5051"/>
                    <a:pt x="9870" y="3522"/>
                    <a:pt x="10609" y="1218"/>
                  </a:cubicBezTo>
                  <a:cubicBezTo>
                    <a:pt x="9454" y="762"/>
                    <a:pt x="7691" y="184"/>
                    <a:pt x="5502" y="32"/>
                  </a:cubicBezTo>
                  <a:cubicBezTo>
                    <a:pt x="5158" y="10"/>
                    <a:pt x="4824" y="1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2786290" y="1759444"/>
              <a:ext cx="203262" cy="180467"/>
            </a:xfrm>
            <a:custGeom>
              <a:rect b="b" l="l" r="r" t="t"/>
              <a:pathLst>
                <a:path extrusionOk="0" h="6856" w="7722">
                  <a:moveTo>
                    <a:pt x="3785" y="0"/>
                  </a:moveTo>
                  <a:cubicBezTo>
                    <a:pt x="2211" y="0"/>
                    <a:pt x="737" y="945"/>
                    <a:pt x="1" y="2417"/>
                  </a:cubicBezTo>
                  <a:cubicBezTo>
                    <a:pt x="92" y="3785"/>
                    <a:pt x="153" y="5183"/>
                    <a:pt x="244" y="6551"/>
                  </a:cubicBezTo>
                  <a:cubicBezTo>
                    <a:pt x="2615" y="6673"/>
                    <a:pt x="5046" y="6764"/>
                    <a:pt x="7448" y="6855"/>
                  </a:cubicBezTo>
                  <a:cubicBezTo>
                    <a:pt x="7508" y="5426"/>
                    <a:pt x="7630" y="4028"/>
                    <a:pt x="7721" y="2569"/>
                  </a:cubicBezTo>
                  <a:cubicBezTo>
                    <a:pt x="7053" y="1141"/>
                    <a:pt x="5715" y="138"/>
                    <a:pt x="4135" y="16"/>
                  </a:cubicBezTo>
                  <a:cubicBezTo>
                    <a:pt x="4018" y="6"/>
                    <a:pt x="3901" y="0"/>
                    <a:pt x="3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2523065" y="2362545"/>
              <a:ext cx="548087" cy="284625"/>
            </a:xfrm>
            <a:custGeom>
              <a:rect b="b" l="l" r="r" t="t"/>
              <a:pathLst>
                <a:path extrusionOk="0" h="10813" w="20822">
                  <a:moveTo>
                    <a:pt x="1553" y="1"/>
                  </a:moveTo>
                  <a:cubicBezTo>
                    <a:pt x="1007" y="1"/>
                    <a:pt x="533" y="48"/>
                    <a:pt x="213" y="144"/>
                  </a:cubicBezTo>
                  <a:cubicBezTo>
                    <a:pt x="1" y="1420"/>
                    <a:pt x="457" y="4734"/>
                    <a:pt x="548" y="7104"/>
                  </a:cubicBezTo>
                  <a:cubicBezTo>
                    <a:pt x="548" y="7500"/>
                    <a:pt x="578" y="8229"/>
                    <a:pt x="1034" y="8837"/>
                  </a:cubicBezTo>
                  <a:cubicBezTo>
                    <a:pt x="1277" y="9111"/>
                    <a:pt x="1672" y="9536"/>
                    <a:pt x="2584" y="9779"/>
                  </a:cubicBezTo>
                  <a:cubicBezTo>
                    <a:pt x="4104" y="10205"/>
                    <a:pt x="8603" y="10600"/>
                    <a:pt x="14591" y="10813"/>
                  </a:cubicBezTo>
                  <a:cubicBezTo>
                    <a:pt x="16019" y="10144"/>
                    <a:pt x="17417" y="9475"/>
                    <a:pt x="18816" y="8807"/>
                  </a:cubicBezTo>
                  <a:cubicBezTo>
                    <a:pt x="20153" y="7408"/>
                    <a:pt x="20822" y="5828"/>
                    <a:pt x="20335" y="5068"/>
                  </a:cubicBezTo>
                  <a:cubicBezTo>
                    <a:pt x="20086" y="4688"/>
                    <a:pt x="19558" y="4526"/>
                    <a:pt x="18913" y="4526"/>
                  </a:cubicBezTo>
                  <a:cubicBezTo>
                    <a:pt x="17907" y="4526"/>
                    <a:pt x="16617" y="4919"/>
                    <a:pt x="15654" y="5493"/>
                  </a:cubicBezTo>
                  <a:cubicBezTo>
                    <a:pt x="14347" y="6284"/>
                    <a:pt x="13648" y="7500"/>
                    <a:pt x="13344" y="8168"/>
                  </a:cubicBezTo>
                  <a:cubicBezTo>
                    <a:pt x="11946" y="7864"/>
                    <a:pt x="10426" y="7500"/>
                    <a:pt x="8815" y="7013"/>
                  </a:cubicBezTo>
                  <a:cubicBezTo>
                    <a:pt x="7417" y="6588"/>
                    <a:pt x="6141" y="6132"/>
                    <a:pt x="4925" y="5676"/>
                  </a:cubicBezTo>
                  <a:cubicBezTo>
                    <a:pt x="5016" y="4916"/>
                    <a:pt x="5137" y="3943"/>
                    <a:pt x="5107" y="2879"/>
                  </a:cubicBezTo>
                  <a:cubicBezTo>
                    <a:pt x="5077" y="1785"/>
                    <a:pt x="4985" y="1238"/>
                    <a:pt x="4833" y="478"/>
                  </a:cubicBezTo>
                  <a:cubicBezTo>
                    <a:pt x="3827" y="163"/>
                    <a:pt x="2565" y="1"/>
                    <a:pt x="1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2783105" y="1806140"/>
              <a:ext cx="212054" cy="268226"/>
            </a:xfrm>
            <a:custGeom>
              <a:rect b="b" l="l" r="r" t="t"/>
              <a:pathLst>
                <a:path extrusionOk="0" h="10190" w="8056">
                  <a:moveTo>
                    <a:pt x="3895" y="1"/>
                  </a:moveTo>
                  <a:cubicBezTo>
                    <a:pt x="3834" y="1"/>
                    <a:pt x="3771" y="2"/>
                    <a:pt x="3708" y="5"/>
                  </a:cubicBezTo>
                  <a:cubicBezTo>
                    <a:pt x="2401" y="66"/>
                    <a:pt x="1490" y="734"/>
                    <a:pt x="1186" y="978"/>
                  </a:cubicBezTo>
                  <a:cubicBezTo>
                    <a:pt x="1034" y="1950"/>
                    <a:pt x="882" y="2923"/>
                    <a:pt x="730" y="3865"/>
                  </a:cubicBezTo>
                  <a:cubicBezTo>
                    <a:pt x="608" y="3865"/>
                    <a:pt x="395" y="3926"/>
                    <a:pt x="243" y="4078"/>
                  </a:cubicBezTo>
                  <a:cubicBezTo>
                    <a:pt x="213" y="4139"/>
                    <a:pt x="91" y="4260"/>
                    <a:pt x="61" y="5051"/>
                  </a:cubicBezTo>
                  <a:cubicBezTo>
                    <a:pt x="0" y="5659"/>
                    <a:pt x="61" y="5780"/>
                    <a:pt x="122" y="5841"/>
                  </a:cubicBezTo>
                  <a:cubicBezTo>
                    <a:pt x="243" y="5932"/>
                    <a:pt x="426" y="5932"/>
                    <a:pt x="547" y="5932"/>
                  </a:cubicBezTo>
                  <a:cubicBezTo>
                    <a:pt x="608" y="6510"/>
                    <a:pt x="851" y="7452"/>
                    <a:pt x="1520" y="8425"/>
                  </a:cubicBezTo>
                  <a:cubicBezTo>
                    <a:pt x="2037" y="9154"/>
                    <a:pt x="2705" y="10157"/>
                    <a:pt x="3739" y="10187"/>
                  </a:cubicBezTo>
                  <a:cubicBezTo>
                    <a:pt x="3769" y="10189"/>
                    <a:pt x="3799" y="10190"/>
                    <a:pt x="3829" y="10190"/>
                  </a:cubicBezTo>
                  <a:cubicBezTo>
                    <a:pt x="4909" y="10190"/>
                    <a:pt x="5726" y="9139"/>
                    <a:pt x="6140" y="8577"/>
                  </a:cubicBezTo>
                  <a:cubicBezTo>
                    <a:pt x="6839" y="7634"/>
                    <a:pt x="7082" y="6662"/>
                    <a:pt x="7143" y="6114"/>
                  </a:cubicBezTo>
                  <a:cubicBezTo>
                    <a:pt x="7265" y="6114"/>
                    <a:pt x="7508" y="6084"/>
                    <a:pt x="7690" y="5932"/>
                  </a:cubicBezTo>
                  <a:cubicBezTo>
                    <a:pt x="7873" y="5750"/>
                    <a:pt x="7903" y="5507"/>
                    <a:pt x="7964" y="5233"/>
                  </a:cubicBezTo>
                  <a:cubicBezTo>
                    <a:pt x="7994" y="4929"/>
                    <a:pt x="8055" y="4412"/>
                    <a:pt x="7721" y="4169"/>
                  </a:cubicBezTo>
                  <a:cubicBezTo>
                    <a:pt x="7629" y="4093"/>
                    <a:pt x="7516" y="4070"/>
                    <a:pt x="7405" y="4070"/>
                  </a:cubicBezTo>
                  <a:cubicBezTo>
                    <a:pt x="7295" y="4070"/>
                    <a:pt x="7189" y="4093"/>
                    <a:pt x="7113" y="4108"/>
                  </a:cubicBezTo>
                  <a:cubicBezTo>
                    <a:pt x="7082" y="3227"/>
                    <a:pt x="7052" y="2315"/>
                    <a:pt x="6991" y="1434"/>
                  </a:cubicBezTo>
                  <a:cubicBezTo>
                    <a:pt x="6844" y="1257"/>
                    <a:pt x="5702" y="1"/>
                    <a:pt x="3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2772708" y="2016694"/>
              <a:ext cx="320845" cy="524739"/>
            </a:xfrm>
            <a:custGeom>
              <a:rect b="b" l="l" r="r" t="t"/>
              <a:pathLst>
                <a:path extrusionOk="0" h="19935" w="12189">
                  <a:moveTo>
                    <a:pt x="2006" y="0"/>
                  </a:moveTo>
                  <a:lnTo>
                    <a:pt x="0" y="2037"/>
                  </a:lnTo>
                  <a:cubicBezTo>
                    <a:pt x="61" y="2675"/>
                    <a:pt x="152" y="3344"/>
                    <a:pt x="213" y="4043"/>
                  </a:cubicBezTo>
                  <a:cubicBezTo>
                    <a:pt x="942" y="4711"/>
                    <a:pt x="1611" y="5410"/>
                    <a:pt x="2310" y="6079"/>
                  </a:cubicBezTo>
                  <a:cubicBezTo>
                    <a:pt x="3131" y="11824"/>
                    <a:pt x="3891" y="16049"/>
                    <a:pt x="4195" y="17325"/>
                  </a:cubicBezTo>
                  <a:cubicBezTo>
                    <a:pt x="4347" y="17873"/>
                    <a:pt x="4620" y="18754"/>
                    <a:pt x="5380" y="19362"/>
                  </a:cubicBezTo>
                  <a:cubicBezTo>
                    <a:pt x="5654" y="19544"/>
                    <a:pt x="5866" y="19666"/>
                    <a:pt x="6079" y="19727"/>
                  </a:cubicBezTo>
                  <a:cubicBezTo>
                    <a:pt x="6413" y="19819"/>
                    <a:pt x="6905" y="19935"/>
                    <a:pt x="7465" y="19935"/>
                  </a:cubicBezTo>
                  <a:cubicBezTo>
                    <a:pt x="7824" y="19935"/>
                    <a:pt x="8211" y="19888"/>
                    <a:pt x="8602" y="19757"/>
                  </a:cubicBezTo>
                  <a:cubicBezTo>
                    <a:pt x="10426" y="19271"/>
                    <a:pt x="11794" y="17538"/>
                    <a:pt x="12189" y="15319"/>
                  </a:cubicBezTo>
                  <a:cubicBezTo>
                    <a:pt x="11946" y="15107"/>
                    <a:pt x="11581" y="14803"/>
                    <a:pt x="11094" y="14499"/>
                  </a:cubicBezTo>
                  <a:cubicBezTo>
                    <a:pt x="10183" y="13921"/>
                    <a:pt x="9666" y="13860"/>
                    <a:pt x="9058" y="13435"/>
                  </a:cubicBezTo>
                  <a:cubicBezTo>
                    <a:pt x="8389" y="13009"/>
                    <a:pt x="7994" y="12493"/>
                    <a:pt x="7477" y="11793"/>
                  </a:cubicBezTo>
                  <a:cubicBezTo>
                    <a:pt x="5958" y="9635"/>
                    <a:pt x="4955" y="6657"/>
                    <a:pt x="4651" y="5775"/>
                  </a:cubicBezTo>
                  <a:cubicBezTo>
                    <a:pt x="4772" y="4954"/>
                    <a:pt x="4894" y="4316"/>
                    <a:pt x="4955" y="3860"/>
                  </a:cubicBezTo>
                  <a:cubicBezTo>
                    <a:pt x="5046" y="3404"/>
                    <a:pt x="5107" y="3131"/>
                    <a:pt x="5198" y="2675"/>
                  </a:cubicBezTo>
                  <a:cubicBezTo>
                    <a:pt x="5258" y="2037"/>
                    <a:pt x="5289" y="1459"/>
                    <a:pt x="5350" y="1125"/>
                  </a:cubicBezTo>
                  <a:lnTo>
                    <a:pt x="5350" y="1125"/>
                  </a:lnTo>
                  <a:lnTo>
                    <a:pt x="4772" y="1216"/>
                  </a:lnTo>
                  <a:cubicBezTo>
                    <a:pt x="4559" y="1520"/>
                    <a:pt x="4347" y="1885"/>
                    <a:pt x="4134" y="2188"/>
                  </a:cubicBezTo>
                  <a:cubicBezTo>
                    <a:pt x="3830" y="1793"/>
                    <a:pt x="3496" y="1429"/>
                    <a:pt x="3100" y="1033"/>
                  </a:cubicBezTo>
                  <a:cubicBezTo>
                    <a:pt x="2736" y="669"/>
                    <a:pt x="2340" y="304"/>
                    <a:pt x="2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3684888" y="3522446"/>
              <a:ext cx="5528" cy="3238"/>
            </a:xfrm>
            <a:custGeom>
              <a:rect b="b" l="l" r="r" t="t"/>
              <a:pathLst>
                <a:path extrusionOk="0" h="123" w="210">
                  <a:moveTo>
                    <a:pt x="28" y="0"/>
                  </a:moveTo>
                  <a:cubicBezTo>
                    <a:pt x="7" y="0"/>
                    <a:pt x="1" y="14"/>
                    <a:pt x="7" y="14"/>
                  </a:cubicBezTo>
                  <a:cubicBezTo>
                    <a:pt x="11" y="14"/>
                    <a:pt x="17" y="11"/>
                    <a:pt x="28" y="0"/>
                  </a:cubicBezTo>
                  <a:close/>
                  <a:moveTo>
                    <a:pt x="28" y="0"/>
                  </a:moveTo>
                  <a:lnTo>
                    <a:pt x="28" y="122"/>
                  </a:lnTo>
                  <a:lnTo>
                    <a:pt x="210" y="31"/>
                  </a:lnTo>
                  <a:cubicBezTo>
                    <a:pt x="149" y="0"/>
                    <a:pt x="88" y="0"/>
                    <a:pt x="28" y="0"/>
                  </a:cubicBezTo>
                  <a:close/>
                </a:path>
              </a:pathLst>
            </a:custGeom>
            <a:solidFill>
              <a:srgbClr val="36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3550380" y="3260011"/>
              <a:ext cx="601706" cy="623290"/>
            </a:xfrm>
            <a:custGeom>
              <a:rect b="b" l="l" r="r" t="t"/>
              <a:pathLst>
                <a:path extrusionOk="0" h="23679" w="22859">
                  <a:moveTo>
                    <a:pt x="17326" y="1"/>
                  </a:moveTo>
                  <a:cubicBezTo>
                    <a:pt x="17265" y="365"/>
                    <a:pt x="17022" y="669"/>
                    <a:pt x="16597" y="821"/>
                  </a:cubicBezTo>
                  <a:cubicBezTo>
                    <a:pt x="12615" y="2189"/>
                    <a:pt x="8633" y="3557"/>
                    <a:pt x="4621" y="4834"/>
                  </a:cubicBezTo>
                  <a:lnTo>
                    <a:pt x="4560" y="4834"/>
                  </a:lnTo>
                  <a:lnTo>
                    <a:pt x="4560" y="4925"/>
                  </a:lnTo>
                  <a:cubicBezTo>
                    <a:pt x="4560" y="4955"/>
                    <a:pt x="4530" y="4986"/>
                    <a:pt x="4469" y="4986"/>
                  </a:cubicBezTo>
                  <a:lnTo>
                    <a:pt x="4469" y="4864"/>
                  </a:lnTo>
                  <a:cubicBezTo>
                    <a:pt x="4134" y="4955"/>
                    <a:pt x="3770" y="5016"/>
                    <a:pt x="3375" y="5138"/>
                  </a:cubicBezTo>
                  <a:cubicBezTo>
                    <a:pt x="2402" y="5411"/>
                    <a:pt x="1216" y="5715"/>
                    <a:pt x="548" y="6536"/>
                  </a:cubicBezTo>
                  <a:cubicBezTo>
                    <a:pt x="122" y="7083"/>
                    <a:pt x="1" y="7812"/>
                    <a:pt x="92" y="8481"/>
                  </a:cubicBezTo>
                  <a:cubicBezTo>
                    <a:pt x="153" y="9241"/>
                    <a:pt x="335" y="9970"/>
                    <a:pt x="548" y="10700"/>
                  </a:cubicBezTo>
                  <a:cubicBezTo>
                    <a:pt x="730" y="11521"/>
                    <a:pt x="913" y="12311"/>
                    <a:pt x="1156" y="13162"/>
                  </a:cubicBezTo>
                  <a:cubicBezTo>
                    <a:pt x="1551" y="14834"/>
                    <a:pt x="2098" y="16414"/>
                    <a:pt x="2615" y="18025"/>
                  </a:cubicBezTo>
                  <a:cubicBezTo>
                    <a:pt x="3131" y="19454"/>
                    <a:pt x="3162" y="20913"/>
                    <a:pt x="3314" y="22402"/>
                  </a:cubicBezTo>
                  <a:cubicBezTo>
                    <a:pt x="3344" y="22737"/>
                    <a:pt x="3314" y="23314"/>
                    <a:pt x="3618" y="23527"/>
                  </a:cubicBezTo>
                  <a:cubicBezTo>
                    <a:pt x="3679" y="23618"/>
                    <a:pt x="3800" y="23679"/>
                    <a:pt x="3922" y="23679"/>
                  </a:cubicBezTo>
                  <a:lnTo>
                    <a:pt x="4286" y="23679"/>
                  </a:lnTo>
                  <a:cubicBezTo>
                    <a:pt x="5016" y="23679"/>
                    <a:pt x="5745" y="23527"/>
                    <a:pt x="6414" y="23345"/>
                  </a:cubicBezTo>
                  <a:cubicBezTo>
                    <a:pt x="6718" y="23253"/>
                    <a:pt x="7022" y="23193"/>
                    <a:pt x="7326" y="23041"/>
                  </a:cubicBezTo>
                  <a:cubicBezTo>
                    <a:pt x="7448" y="23010"/>
                    <a:pt x="7569" y="22949"/>
                    <a:pt x="7600" y="22858"/>
                  </a:cubicBezTo>
                  <a:cubicBezTo>
                    <a:pt x="7600" y="22767"/>
                    <a:pt x="7569" y="22615"/>
                    <a:pt x="7478" y="22463"/>
                  </a:cubicBezTo>
                  <a:cubicBezTo>
                    <a:pt x="7448" y="22402"/>
                    <a:pt x="7417" y="22281"/>
                    <a:pt x="7356" y="22250"/>
                  </a:cubicBezTo>
                  <a:cubicBezTo>
                    <a:pt x="7265" y="21946"/>
                    <a:pt x="7144" y="21642"/>
                    <a:pt x="7052" y="21338"/>
                  </a:cubicBezTo>
                  <a:cubicBezTo>
                    <a:pt x="6870" y="20639"/>
                    <a:pt x="6840" y="19910"/>
                    <a:pt x="6809" y="19211"/>
                  </a:cubicBezTo>
                  <a:cubicBezTo>
                    <a:pt x="6718" y="17569"/>
                    <a:pt x="6688" y="15928"/>
                    <a:pt x="6414" y="14347"/>
                  </a:cubicBezTo>
                  <a:cubicBezTo>
                    <a:pt x="5789" y="10546"/>
                    <a:pt x="4934" y="10077"/>
                    <a:pt x="5118" y="10077"/>
                  </a:cubicBezTo>
                  <a:cubicBezTo>
                    <a:pt x="5167" y="10077"/>
                    <a:pt x="5287" y="10110"/>
                    <a:pt x="5502" y="10122"/>
                  </a:cubicBezTo>
                  <a:cubicBezTo>
                    <a:pt x="5581" y="10126"/>
                    <a:pt x="5661" y="10127"/>
                    <a:pt x="5741" y="10127"/>
                  </a:cubicBezTo>
                  <a:cubicBezTo>
                    <a:pt x="6402" y="10127"/>
                    <a:pt x="7101" y="10025"/>
                    <a:pt x="7752" y="9970"/>
                  </a:cubicBezTo>
                  <a:cubicBezTo>
                    <a:pt x="8511" y="9849"/>
                    <a:pt x="9302" y="9727"/>
                    <a:pt x="10062" y="9575"/>
                  </a:cubicBezTo>
                  <a:cubicBezTo>
                    <a:pt x="11733" y="9271"/>
                    <a:pt x="13405" y="8937"/>
                    <a:pt x="15077" y="8572"/>
                  </a:cubicBezTo>
                  <a:cubicBezTo>
                    <a:pt x="16688" y="8208"/>
                    <a:pt x="18268" y="7873"/>
                    <a:pt x="19819" y="7387"/>
                  </a:cubicBezTo>
                  <a:cubicBezTo>
                    <a:pt x="20700" y="7113"/>
                    <a:pt x="21855" y="6840"/>
                    <a:pt x="22372" y="6019"/>
                  </a:cubicBezTo>
                  <a:cubicBezTo>
                    <a:pt x="22858" y="5259"/>
                    <a:pt x="22645" y="4074"/>
                    <a:pt x="22372" y="3283"/>
                  </a:cubicBezTo>
                  <a:lnTo>
                    <a:pt x="22311" y="3314"/>
                  </a:lnTo>
                  <a:lnTo>
                    <a:pt x="22311" y="3071"/>
                  </a:lnTo>
                  <a:cubicBezTo>
                    <a:pt x="22311" y="2979"/>
                    <a:pt x="22341" y="2858"/>
                    <a:pt x="22341" y="2767"/>
                  </a:cubicBezTo>
                  <a:lnTo>
                    <a:pt x="22341" y="2432"/>
                  </a:lnTo>
                  <a:cubicBezTo>
                    <a:pt x="20791" y="1490"/>
                    <a:pt x="19059" y="578"/>
                    <a:pt x="17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3696812" y="3452034"/>
              <a:ext cx="441665" cy="84048"/>
            </a:xfrm>
            <a:custGeom>
              <a:rect b="b" l="l" r="r" t="t"/>
              <a:pathLst>
                <a:path extrusionOk="0" h="3193" w="16779">
                  <a:moveTo>
                    <a:pt x="760" y="1"/>
                  </a:moveTo>
                  <a:cubicBezTo>
                    <a:pt x="334" y="1"/>
                    <a:pt x="0" y="365"/>
                    <a:pt x="0" y="761"/>
                  </a:cubicBezTo>
                  <a:lnTo>
                    <a:pt x="0" y="2432"/>
                  </a:lnTo>
                  <a:cubicBezTo>
                    <a:pt x="0" y="2858"/>
                    <a:pt x="334" y="3192"/>
                    <a:pt x="760" y="3192"/>
                  </a:cubicBezTo>
                  <a:lnTo>
                    <a:pt x="16019" y="3192"/>
                  </a:lnTo>
                  <a:cubicBezTo>
                    <a:pt x="16444" y="3192"/>
                    <a:pt x="16778" y="2858"/>
                    <a:pt x="16778" y="2432"/>
                  </a:cubicBezTo>
                  <a:lnTo>
                    <a:pt x="16778" y="761"/>
                  </a:lnTo>
                  <a:cubicBezTo>
                    <a:pt x="16778" y="365"/>
                    <a:pt x="16444" y="1"/>
                    <a:pt x="16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4170459" y="2728007"/>
              <a:ext cx="78441" cy="490441"/>
            </a:xfrm>
            <a:custGeom>
              <a:rect b="b" l="l" r="r" t="t"/>
              <a:pathLst>
                <a:path extrusionOk="0" h="18632" w="2980">
                  <a:moveTo>
                    <a:pt x="879" y="0"/>
                  </a:moveTo>
                  <a:cubicBezTo>
                    <a:pt x="756" y="0"/>
                    <a:pt x="626" y="28"/>
                    <a:pt x="487" y="90"/>
                  </a:cubicBezTo>
                  <a:cubicBezTo>
                    <a:pt x="183" y="211"/>
                    <a:pt x="92" y="667"/>
                    <a:pt x="0" y="850"/>
                  </a:cubicBezTo>
                  <a:cubicBezTo>
                    <a:pt x="92" y="6351"/>
                    <a:pt x="152" y="11853"/>
                    <a:pt x="183" y="17324"/>
                  </a:cubicBezTo>
                  <a:cubicBezTo>
                    <a:pt x="183" y="18054"/>
                    <a:pt x="699" y="18631"/>
                    <a:pt x="1247" y="18631"/>
                  </a:cubicBezTo>
                  <a:lnTo>
                    <a:pt x="1763" y="18631"/>
                  </a:lnTo>
                  <a:cubicBezTo>
                    <a:pt x="2371" y="18631"/>
                    <a:pt x="2858" y="18054"/>
                    <a:pt x="2858" y="17324"/>
                  </a:cubicBezTo>
                  <a:cubicBezTo>
                    <a:pt x="2858" y="14589"/>
                    <a:pt x="2766" y="11914"/>
                    <a:pt x="2888" y="9178"/>
                  </a:cubicBezTo>
                  <a:cubicBezTo>
                    <a:pt x="2979" y="7385"/>
                    <a:pt x="2918" y="5561"/>
                    <a:pt x="2706" y="3768"/>
                  </a:cubicBezTo>
                  <a:cubicBezTo>
                    <a:pt x="2595" y="3047"/>
                    <a:pt x="2155" y="0"/>
                    <a:pt x="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3769620" y="2939982"/>
              <a:ext cx="477674" cy="593704"/>
            </a:xfrm>
            <a:custGeom>
              <a:rect b="b" l="l" r="r" t="t"/>
              <a:pathLst>
                <a:path extrusionOk="0" fill="none" h="22555" w="18147">
                  <a:moveTo>
                    <a:pt x="18146" y="1"/>
                  </a:moveTo>
                  <a:lnTo>
                    <a:pt x="18146" y="17296"/>
                  </a:lnTo>
                  <a:cubicBezTo>
                    <a:pt x="18146" y="18694"/>
                    <a:pt x="17599" y="20031"/>
                    <a:pt x="16627" y="21034"/>
                  </a:cubicBezTo>
                  <a:cubicBezTo>
                    <a:pt x="15654" y="22007"/>
                    <a:pt x="14316" y="22554"/>
                    <a:pt x="12918" y="22554"/>
                  </a:cubicBezTo>
                  <a:lnTo>
                    <a:pt x="0" y="22554"/>
                  </a:lnTo>
                </a:path>
              </a:pathLst>
            </a:custGeom>
            <a:solidFill>
              <a:schemeClr val="accent6"/>
            </a:solidFill>
            <a:ln cap="rnd" cmpd="sng" w="326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3928029" y="3536845"/>
              <a:ext cx="34430" cy="493678"/>
            </a:xfrm>
            <a:custGeom>
              <a:rect b="b" l="l" r="r" t="t"/>
              <a:pathLst>
                <a:path extrusionOk="0" h="18755" w="1308">
                  <a:moveTo>
                    <a:pt x="0" y="1"/>
                  </a:moveTo>
                  <a:lnTo>
                    <a:pt x="0" y="18755"/>
                  </a:lnTo>
                  <a:lnTo>
                    <a:pt x="1307" y="18755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3900022" y="3761665"/>
              <a:ext cx="90444" cy="169649"/>
            </a:xfrm>
            <a:custGeom>
              <a:rect b="b" l="l" r="r" t="t"/>
              <a:pathLst>
                <a:path extrusionOk="0" h="6445" w="3436">
                  <a:moveTo>
                    <a:pt x="1" y="1"/>
                  </a:moveTo>
                  <a:lnTo>
                    <a:pt x="1" y="6445"/>
                  </a:lnTo>
                  <a:lnTo>
                    <a:pt x="3435" y="6445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3643193" y="3931261"/>
              <a:ext cx="603285" cy="116056"/>
            </a:xfrm>
            <a:custGeom>
              <a:rect b="b" l="l" r="r" t="t"/>
              <a:pathLst>
                <a:path extrusionOk="0" h="4409" w="22919">
                  <a:moveTo>
                    <a:pt x="11482" y="0"/>
                  </a:moveTo>
                  <a:cubicBezTo>
                    <a:pt x="5730" y="0"/>
                    <a:pt x="1591" y="2325"/>
                    <a:pt x="1" y="3345"/>
                  </a:cubicBezTo>
                  <a:lnTo>
                    <a:pt x="1" y="4409"/>
                  </a:lnTo>
                  <a:cubicBezTo>
                    <a:pt x="1502" y="3388"/>
                    <a:pt x="5644" y="943"/>
                    <a:pt x="11489" y="943"/>
                  </a:cubicBezTo>
                  <a:cubicBezTo>
                    <a:pt x="11560" y="943"/>
                    <a:pt x="11631" y="943"/>
                    <a:pt x="11703" y="944"/>
                  </a:cubicBezTo>
                  <a:cubicBezTo>
                    <a:pt x="17387" y="1035"/>
                    <a:pt x="21399" y="3376"/>
                    <a:pt x="22919" y="4409"/>
                  </a:cubicBezTo>
                  <a:lnTo>
                    <a:pt x="22919" y="3345"/>
                  </a:lnTo>
                  <a:cubicBezTo>
                    <a:pt x="21278" y="2312"/>
                    <a:pt x="17296" y="62"/>
                    <a:pt x="11703" y="2"/>
                  </a:cubicBezTo>
                  <a:cubicBezTo>
                    <a:pt x="11629" y="1"/>
                    <a:pt x="11555" y="0"/>
                    <a:pt x="11482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4208863" y="4008097"/>
              <a:ext cx="77625" cy="78441"/>
            </a:xfrm>
            <a:custGeom>
              <a:rect b="b" l="l" r="r" t="t"/>
              <a:pathLst>
                <a:path extrusionOk="0" h="2980" w="2949">
                  <a:moveTo>
                    <a:pt x="1459" y="1"/>
                  </a:moveTo>
                  <a:cubicBezTo>
                    <a:pt x="639" y="1"/>
                    <a:pt x="0" y="669"/>
                    <a:pt x="0" y="1490"/>
                  </a:cubicBezTo>
                  <a:cubicBezTo>
                    <a:pt x="0" y="2311"/>
                    <a:pt x="639" y="2979"/>
                    <a:pt x="1459" y="2979"/>
                  </a:cubicBezTo>
                  <a:cubicBezTo>
                    <a:pt x="2280" y="2979"/>
                    <a:pt x="2949" y="2311"/>
                    <a:pt x="2949" y="1490"/>
                  </a:cubicBezTo>
                  <a:cubicBezTo>
                    <a:pt x="2949" y="669"/>
                    <a:pt x="2280" y="1"/>
                    <a:pt x="1459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3603999" y="4008097"/>
              <a:ext cx="78415" cy="78441"/>
            </a:xfrm>
            <a:custGeom>
              <a:rect b="b" l="l" r="r" t="t"/>
              <a:pathLst>
                <a:path extrusionOk="0" h="2980" w="2979">
                  <a:moveTo>
                    <a:pt x="1490" y="1"/>
                  </a:moveTo>
                  <a:cubicBezTo>
                    <a:pt x="669" y="1"/>
                    <a:pt x="0" y="669"/>
                    <a:pt x="0" y="1490"/>
                  </a:cubicBezTo>
                  <a:cubicBezTo>
                    <a:pt x="0" y="2311"/>
                    <a:pt x="669" y="2979"/>
                    <a:pt x="1490" y="2979"/>
                  </a:cubicBezTo>
                  <a:cubicBezTo>
                    <a:pt x="2310" y="2979"/>
                    <a:pt x="2979" y="2311"/>
                    <a:pt x="2979" y="1490"/>
                  </a:cubicBezTo>
                  <a:cubicBezTo>
                    <a:pt x="2979" y="669"/>
                    <a:pt x="2310" y="1"/>
                    <a:pt x="1490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3909629" y="4011308"/>
              <a:ext cx="72018" cy="72018"/>
            </a:xfrm>
            <a:custGeom>
              <a:rect b="b" l="l" r="r" t="t"/>
              <a:pathLst>
                <a:path extrusionOk="0" h="2736" w="2736">
                  <a:moveTo>
                    <a:pt x="1368" y="0"/>
                  </a:moveTo>
                  <a:cubicBezTo>
                    <a:pt x="608" y="0"/>
                    <a:pt x="0" y="608"/>
                    <a:pt x="0" y="1368"/>
                  </a:cubicBezTo>
                  <a:cubicBezTo>
                    <a:pt x="0" y="2128"/>
                    <a:pt x="608" y="2736"/>
                    <a:pt x="1368" y="2736"/>
                  </a:cubicBezTo>
                  <a:cubicBezTo>
                    <a:pt x="2128" y="2736"/>
                    <a:pt x="2736" y="2128"/>
                    <a:pt x="2736" y="1368"/>
                  </a:cubicBezTo>
                  <a:cubicBezTo>
                    <a:pt x="2736" y="608"/>
                    <a:pt x="2128" y="0"/>
                    <a:pt x="1368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3814421" y="4090512"/>
              <a:ext cx="26" cy="2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36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3334351" y="3839290"/>
              <a:ext cx="266463" cy="240851"/>
            </a:xfrm>
            <a:custGeom>
              <a:rect b="b" l="l" r="r" t="t"/>
              <a:pathLst>
                <a:path extrusionOk="0" h="9150" w="10123">
                  <a:moveTo>
                    <a:pt x="8694" y="0"/>
                  </a:moveTo>
                  <a:lnTo>
                    <a:pt x="8694" y="0"/>
                  </a:lnTo>
                  <a:cubicBezTo>
                    <a:pt x="8755" y="152"/>
                    <a:pt x="8785" y="334"/>
                    <a:pt x="8694" y="456"/>
                  </a:cubicBezTo>
                  <a:cubicBezTo>
                    <a:pt x="8664" y="578"/>
                    <a:pt x="8481" y="578"/>
                    <a:pt x="8360" y="608"/>
                  </a:cubicBezTo>
                  <a:cubicBezTo>
                    <a:pt x="7995" y="699"/>
                    <a:pt x="7600" y="730"/>
                    <a:pt x="7235" y="730"/>
                  </a:cubicBezTo>
                  <a:cubicBezTo>
                    <a:pt x="7045" y="736"/>
                    <a:pt x="6856" y="740"/>
                    <a:pt x="6666" y="740"/>
                  </a:cubicBezTo>
                  <a:cubicBezTo>
                    <a:pt x="5977" y="740"/>
                    <a:pt x="5295" y="690"/>
                    <a:pt x="4651" y="547"/>
                  </a:cubicBezTo>
                  <a:cubicBezTo>
                    <a:pt x="4530" y="486"/>
                    <a:pt x="4347" y="486"/>
                    <a:pt x="4195" y="426"/>
                  </a:cubicBezTo>
                  <a:lnTo>
                    <a:pt x="4195" y="486"/>
                  </a:lnTo>
                  <a:cubicBezTo>
                    <a:pt x="4195" y="608"/>
                    <a:pt x="4195" y="730"/>
                    <a:pt x="4135" y="851"/>
                  </a:cubicBezTo>
                  <a:cubicBezTo>
                    <a:pt x="4104" y="942"/>
                    <a:pt x="4074" y="1034"/>
                    <a:pt x="4074" y="1094"/>
                  </a:cubicBezTo>
                  <a:cubicBezTo>
                    <a:pt x="4043" y="1459"/>
                    <a:pt x="3679" y="4073"/>
                    <a:pt x="3588" y="5015"/>
                  </a:cubicBezTo>
                  <a:cubicBezTo>
                    <a:pt x="3496" y="5563"/>
                    <a:pt x="3436" y="6110"/>
                    <a:pt x="3192" y="6657"/>
                  </a:cubicBezTo>
                  <a:cubicBezTo>
                    <a:pt x="3162" y="6718"/>
                    <a:pt x="3071" y="6809"/>
                    <a:pt x="3040" y="6930"/>
                  </a:cubicBezTo>
                  <a:cubicBezTo>
                    <a:pt x="2980" y="7022"/>
                    <a:pt x="2919" y="7113"/>
                    <a:pt x="2828" y="7173"/>
                  </a:cubicBezTo>
                  <a:cubicBezTo>
                    <a:pt x="2706" y="7234"/>
                    <a:pt x="2584" y="7265"/>
                    <a:pt x="2524" y="7295"/>
                  </a:cubicBezTo>
                  <a:cubicBezTo>
                    <a:pt x="1825" y="7629"/>
                    <a:pt x="1247" y="8055"/>
                    <a:pt x="548" y="8359"/>
                  </a:cubicBezTo>
                  <a:cubicBezTo>
                    <a:pt x="426" y="8389"/>
                    <a:pt x="305" y="8480"/>
                    <a:pt x="183" y="8511"/>
                  </a:cubicBezTo>
                  <a:cubicBezTo>
                    <a:pt x="153" y="8511"/>
                    <a:pt x="122" y="8541"/>
                    <a:pt x="92" y="8602"/>
                  </a:cubicBezTo>
                  <a:cubicBezTo>
                    <a:pt x="92" y="8632"/>
                    <a:pt x="31" y="8632"/>
                    <a:pt x="1" y="8632"/>
                  </a:cubicBezTo>
                  <a:cubicBezTo>
                    <a:pt x="31" y="8693"/>
                    <a:pt x="62" y="8784"/>
                    <a:pt x="122" y="8815"/>
                  </a:cubicBezTo>
                  <a:cubicBezTo>
                    <a:pt x="214" y="8906"/>
                    <a:pt x="335" y="8936"/>
                    <a:pt x="518" y="8967"/>
                  </a:cubicBezTo>
                  <a:cubicBezTo>
                    <a:pt x="730" y="8997"/>
                    <a:pt x="913" y="8997"/>
                    <a:pt x="1095" y="8997"/>
                  </a:cubicBezTo>
                  <a:lnTo>
                    <a:pt x="1703" y="8997"/>
                  </a:lnTo>
                  <a:cubicBezTo>
                    <a:pt x="2372" y="8997"/>
                    <a:pt x="2980" y="9058"/>
                    <a:pt x="3618" y="9058"/>
                  </a:cubicBezTo>
                  <a:lnTo>
                    <a:pt x="4439" y="9058"/>
                  </a:lnTo>
                  <a:cubicBezTo>
                    <a:pt x="4834" y="8997"/>
                    <a:pt x="5290" y="8997"/>
                    <a:pt x="5533" y="8815"/>
                  </a:cubicBezTo>
                  <a:cubicBezTo>
                    <a:pt x="5776" y="8693"/>
                    <a:pt x="5898" y="8389"/>
                    <a:pt x="5989" y="8146"/>
                  </a:cubicBezTo>
                  <a:cubicBezTo>
                    <a:pt x="6293" y="7447"/>
                    <a:pt x="6505" y="6657"/>
                    <a:pt x="6901" y="5958"/>
                  </a:cubicBezTo>
                  <a:cubicBezTo>
                    <a:pt x="7113" y="5745"/>
                    <a:pt x="7296" y="5471"/>
                    <a:pt x="7509" y="5289"/>
                  </a:cubicBezTo>
                  <a:cubicBezTo>
                    <a:pt x="7630" y="5167"/>
                    <a:pt x="7782" y="5046"/>
                    <a:pt x="7964" y="4955"/>
                  </a:cubicBezTo>
                  <a:cubicBezTo>
                    <a:pt x="8177" y="4833"/>
                    <a:pt x="8360" y="4711"/>
                    <a:pt x="8542" y="4711"/>
                  </a:cubicBezTo>
                  <a:cubicBezTo>
                    <a:pt x="8633" y="4711"/>
                    <a:pt x="8694" y="4742"/>
                    <a:pt x="8724" y="4803"/>
                  </a:cubicBezTo>
                  <a:cubicBezTo>
                    <a:pt x="8816" y="4863"/>
                    <a:pt x="8846" y="4955"/>
                    <a:pt x="8846" y="5015"/>
                  </a:cubicBezTo>
                  <a:cubicBezTo>
                    <a:pt x="8876" y="5137"/>
                    <a:pt x="8876" y="5198"/>
                    <a:pt x="8876" y="5289"/>
                  </a:cubicBezTo>
                  <a:cubicBezTo>
                    <a:pt x="8876" y="5502"/>
                    <a:pt x="8846" y="5714"/>
                    <a:pt x="8846" y="5775"/>
                  </a:cubicBezTo>
                  <a:cubicBezTo>
                    <a:pt x="8846" y="5775"/>
                    <a:pt x="8876" y="7781"/>
                    <a:pt x="8876" y="8784"/>
                  </a:cubicBezTo>
                  <a:lnTo>
                    <a:pt x="8876" y="8936"/>
                  </a:lnTo>
                  <a:lnTo>
                    <a:pt x="8876" y="9119"/>
                  </a:lnTo>
                  <a:lnTo>
                    <a:pt x="8876" y="9149"/>
                  </a:lnTo>
                  <a:lnTo>
                    <a:pt x="9272" y="9149"/>
                  </a:lnTo>
                  <a:lnTo>
                    <a:pt x="9272" y="9058"/>
                  </a:lnTo>
                  <a:lnTo>
                    <a:pt x="9272" y="8602"/>
                  </a:lnTo>
                  <a:cubicBezTo>
                    <a:pt x="9272" y="8602"/>
                    <a:pt x="9302" y="8146"/>
                    <a:pt x="9302" y="7903"/>
                  </a:cubicBezTo>
                  <a:cubicBezTo>
                    <a:pt x="9363" y="7082"/>
                    <a:pt x="9423" y="6201"/>
                    <a:pt x="9545" y="5350"/>
                  </a:cubicBezTo>
                  <a:cubicBezTo>
                    <a:pt x="9697" y="4286"/>
                    <a:pt x="10123" y="3344"/>
                    <a:pt x="10123" y="2371"/>
                  </a:cubicBezTo>
                  <a:cubicBezTo>
                    <a:pt x="10123" y="2158"/>
                    <a:pt x="10123" y="1945"/>
                    <a:pt x="10062" y="1763"/>
                  </a:cubicBezTo>
                  <a:cubicBezTo>
                    <a:pt x="10031" y="1459"/>
                    <a:pt x="9910" y="1186"/>
                    <a:pt x="9758" y="942"/>
                  </a:cubicBezTo>
                  <a:lnTo>
                    <a:pt x="9302" y="486"/>
                  </a:lnTo>
                  <a:cubicBezTo>
                    <a:pt x="9211" y="395"/>
                    <a:pt x="9059" y="274"/>
                    <a:pt x="8907" y="152"/>
                  </a:cubicBezTo>
                  <a:cubicBezTo>
                    <a:pt x="8816" y="122"/>
                    <a:pt x="8755" y="91"/>
                    <a:pt x="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3429560" y="3243217"/>
              <a:ext cx="733713" cy="613499"/>
            </a:xfrm>
            <a:custGeom>
              <a:rect b="b" l="l" r="r" t="t"/>
              <a:pathLst>
                <a:path extrusionOk="0" h="23307" w="27874">
                  <a:moveTo>
                    <a:pt x="22737" y="0"/>
                  </a:moveTo>
                  <a:cubicBezTo>
                    <a:pt x="22615" y="396"/>
                    <a:pt x="22220" y="700"/>
                    <a:pt x="21703" y="730"/>
                  </a:cubicBezTo>
                  <a:cubicBezTo>
                    <a:pt x="16719" y="1186"/>
                    <a:pt x="11703" y="1611"/>
                    <a:pt x="6688" y="1976"/>
                  </a:cubicBezTo>
                  <a:lnTo>
                    <a:pt x="6597" y="1976"/>
                  </a:lnTo>
                  <a:cubicBezTo>
                    <a:pt x="6658" y="2007"/>
                    <a:pt x="6658" y="2067"/>
                    <a:pt x="6597" y="2098"/>
                  </a:cubicBezTo>
                  <a:cubicBezTo>
                    <a:pt x="6566" y="2128"/>
                    <a:pt x="6536" y="2159"/>
                    <a:pt x="6506" y="2159"/>
                  </a:cubicBezTo>
                  <a:lnTo>
                    <a:pt x="6506" y="2067"/>
                  </a:lnTo>
                  <a:lnTo>
                    <a:pt x="5138" y="2067"/>
                  </a:lnTo>
                  <a:cubicBezTo>
                    <a:pt x="3922" y="2098"/>
                    <a:pt x="2463" y="2098"/>
                    <a:pt x="1429" y="2858"/>
                  </a:cubicBezTo>
                  <a:cubicBezTo>
                    <a:pt x="761" y="3344"/>
                    <a:pt x="457" y="4104"/>
                    <a:pt x="335" y="4894"/>
                  </a:cubicBezTo>
                  <a:cubicBezTo>
                    <a:pt x="214" y="5745"/>
                    <a:pt x="274" y="6627"/>
                    <a:pt x="274" y="7478"/>
                  </a:cubicBezTo>
                  <a:cubicBezTo>
                    <a:pt x="274" y="8481"/>
                    <a:pt x="305" y="9453"/>
                    <a:pt x="305" y="10457"/>
                  </a:cubicBezTo>
                  <a:cubicBezTo>
                    <a:pt x="335" y="12402"/>
                    <a:pt x="487" y="14378"/>
                    <a:pt x="670" y="16292"/>
                  </a:cubicBezTo>
                  <a:cubicBezTo>
                    <a:pt x="822" y="18055"/>
                    <a:pt x="518" y="19697"/>
                    <a:pt x="274" y="21399"/>
                  </a:cubicBezTo>
                  <a:cubicBezTo>
                    <a:pt x="183" y="21764"/>
                    <a:pt x="1" y="22432"/>
                    <a:pt x="62" y="22736"/>
                  </a:cubicBezTo>
                  <a:cubicBezTo>
                    <a:pt x="153" y="22828"/>
                    <a:pt x="274" y="22949"/>
                    <a:pt x="426" y="22979"/>
                  </a:cubicBezTo>
                  <a:cubicBezTo>
                    <a:pt x="578" y="23040"/>
                    <a:pt x="761" y="23071"/>
                    <a:pt x="882" y="23101"/>
                  </a:cubicBezTo>
                  <a:cubicBezTo>
                    <a:pt x="1498" y="23238"/>
                    <a:pt x="2165" y="23306"/>
                    <a:pt x="2819" y="23306"/>
                  </a:cubicBezTo>
                  <a:cubicBezTo>
                    <a:pt x="3037" y="23306"/>
                    <a:pt x="3253" y="23299"/>
                    <a:pt x="3466" y="23283"/>
                  </a:cubicBezTo>
                  <a:cubicBezTo>
                    <a:pt x="3831" y="23253"/>
                    <a:pt x="4226" y="23253"/>
                    <a:pt x="4591" y="23192"/>
                  </a:cubicBezTo>
                  <a:cubicBezTo>
                    <a:pt x="4712" y="23192"/>
                    <a:pt x="4864" y="23131"/>
                    <a:pt x="4925" y="23040"/>
                  </a:cubicBezTo>
                  <a:cubicBezTo>
                    <a:pt x="5016" y="22919"/>
                    <a:pt x="4986" y="22736"/>
                    <a:pt x="4925" y="22584"/>
                  </a:cubicBezTo>
                  <a:cubicBezTo>
                    <a:pt x="4895" y="22463"/>
                    <a:pt x="4864" y="22372"/>
                    <a:pt x="4864" y="22311"/>
                  </a:cubicBezTo>
                  <a:cubicBezTo>
                    <a:pt x="4834" y="21916"/>
                    <a:pt x="4773" y="21581"/>
                    <a:pt x="4773" y="21217"/>
                  </a:cubicBezTo>
                  <a:cubicBezTo>
                    <a:pt x="4773" y="20365"/>
                    <a:pt x="4925" y="19575"/>
                    <a:pt x="5077" y="18724"/>
                  </a:cubicBezTo>
                  <a:cubicBezTo>
                    <a:pt x="5442" y="16870"/>
                    <a:pt x="5837" y="15016"/>
                    <a:pt x="5989" y="13162"/>
                  </a:cubicBezTo>
                  <a:cubicBezTo>
                    <a:pt x="6141" y="11429"/>
                    <a:pt x="6050" y="9697"/>
                    <a:pt x="5746" y="8025"/>
                  </a:cubicBezTo>
                  <a:lnTo>
                    <a:pt x="5746" y="8025"/>
                  </a:lnTo>
                  <a:cubicBezTo>
                    <a:pt x="5746" y="8025"/>
                    <a:pt x="5989" y="8146"/>
                    <a:pt x="6141" y="8177"/>
                  </a:cubicBezTo>
                  <a:cubicBezTo>
                    <a:pt x="7022" y="8450"/>
                    <a:pt x="7934" y="8511"/>
                    <a:pt x="8816" y="8633"/>
                  </a:cubicBezTo>
                  <a:cubicBezTo>
                    <a:pt x="9758" y="8754"/>
                    <a:pt x="10670" y="8815"/>
                    <a:pt x="11612" y="8846"/>
                  </a:cubicBezTo>
                  <a:cubicBezTo>
                    <a:pt x="13679" y="8967"/>
                    <a:pt x="15685" y="9058"/>
                    <a:pt x="17752" y="9089"/>
                  </a:cubicBezTo>
                  <a:cubicBezTo>
                    <a:pt x="18709" y="9104"/>
                    <a:pt x="19682" y="9119"/>
                    <a:pt x="20659" y="9119"/>
                  </a:cubicBezTo>
                  <a:cubicBezTo>
                    <a:pt x="21635" y="9119"/>
                    <a:pt x="22615" y="9104"/>
                    <a:pt x="23588" y="9058"/>
                  </a:cubicBezTo>
                  <a:cubicBezTo>
                    <a:pt x="24652" y="8967"/>
                    <a:pt x="26050" y="8937"/>
                    <a:pt x="26931" y="8177"/>
                  </a:cubicBezTo>
                  <a:cubicBezTo>
                    <a:pt x="27691" y="7447"/>
                    <a:pt x="27783" y="6049"/>
                    <a:pt x="27691" y="5107"/>
                  </a:cubicBezTo>
                  <a:lnTo>
                    <a:pt x="27570" y="5107"/>
                  </a:lnTo>
                  <a:cubicBezTo>
                    <a:pt x="27570" y="5016"/>
                    <a:pt x="27631" y="4894"/>
                    <a:pt x="27661" y="4833"/>
                  </a:cubicBezTo>
                  <a:lnTo>
                    <a:pt x="27783" y="4499"/>
                  </a:lnTo>
                  <a:cubicBezTo>
                    <a:pt x="27813" y="4377"/>
                    <a:pt x="27843" y="4256"/>
                    <a:pt x="27874" y="4104"/>
                  </a:cubicBezTo>
                  <a:cubicBezTo>
                    <a:pt x="26324" y="2614"/>
                    <a:pt x="24621" y="1095"/>
                    <a:pt x="2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3849614" y="2406057"/>
              <a:ext cx="305262" cy="403550"/>
            </a:xfrm>
            <a:custGeom>
              <a:rect b="b" l="l" r="r" t="t"/>
              <a:pathLst>
                <a:path extrusionOk="0" h="15331" w="11597">
                  <a:moveTo>
                    <a:pt x="4912" y="0"/>
                  </a:moveTo>
                  <a:cubicBezTo>
                    <a:pt x="3449" y="0"/>
                    <a:pt x="2081" y="374"/>
                    <a:pt x="1490" y="801"/>
                  </a:cubicBezTo>
                  <a:cubicBezTo>
                    <a:pt x="1368" y="862"/>
                    <a:pt x="1368" y="983"/>
                    <a:pt x="1368" y="1166"/>
                  </a:cubicBezTo>
                  <a:cubicBezTo>
                    <a:pt x="1368" y="1257"/>
                    <a:pt x="1399" y="1378"/>
                    <a:pt x="1399" y="1500"/>
                  </a:cubicBezTo>
                  <a:lnTo>
                    <a:pt x="1399" y="1561"/>
                  </a:lnTo>
                  <a:cubicBezTo>
                    <a:pt x="1338" y="1774"/>
                    <a:pt x="1247" y="1986"/>
                    <a:pt x="1186" y="2199"/>
                  </a:cubicBezTo>
                  <a:cubicBezTo>
                    <a:pt x="1034" y="2777"/>
                    <a:pt x="943" y="3385"/>
                    <a:pt x="882" y="3962"/>
                  </a:cubicBezTo>
                  <a:cubicBezTo>
                    <a:pt x="791" y="4479"/>
                    <a:pt x="669" y="5026"/>
                    <a:pt x="639" y="5512"/>
                  </a:cubicBezTo>
                  <a:cubicBezTo>
                    <a:pt x="639" y="5786"/>
                    <a:pt x="669" y="6059"/>
                    <a:pt x="578" y="6363"/>
                  </a:cubicBezTo>
                  <a:cubicBezTo>
                    <a:pt x="426" y="6698"/>
                    <a:pt x="183" y="6880"/>
                    <a:pt x="61" y="7123"/>
                  </a:cubicBezTo>
                  <a:cubicBezTo>
                    <a:pt x="31" y="7184"/>
                    <a:pt x="1" y="7306"/>
                    <a:pt x="1" y="7366"/>
                  </a:cubicBezTo>
                  <a:cubicBezTo>
                    <a:pt x="1" y="7458"/>
                    <a:pt x="1" y="7488"/>
                    <a:pt x="31" y="7518"/>
                  </a:cubicBezTo>
                  <a:cubicBezTo>
                    <a:pt x="31" y="7549"/>
                    <a:pt x="61" y="7549"/>
                    <a:pt x="122" y="7610"/>
                  </a:cubicBezTo>
                  <a:cubicBezTo>
                    <a:pt x="274" y="7670"/>
                    <a:pt x="426" y="7670"/>
                    <a:pt x="426" y="7670"/>
                  </a:cubicBezTo>
                  <a:cubicBezTo>
                    <a:pt x="487" y="7670"/>
                    <a:pt x="609" y="7701"/>
                    <a:pt x="761" y="7853"/>
                  </a:cubicBezTo>
                  <a:cubicBezTo>
                    <a:pt x="1429" y="9312"/>
                    <a:pt x="1642" y="9889"/>
                    <a:pt x="1672" y="10072"/>
                  </a:cubicBezTo>
                  <a:cubicBezTo>
                    <a:pt x="1672" y="10102"/>
                    <a:pt x="1703" y="10345"/>
                    <a:pt x="1824" y="10558"/>
                  </a:cubicBezTo>
                  <a:cubicBezTo>
                    <a:pt x="1855" y="10588"/>
                    <a:pt x="1885" y="10649"/>
                    <a:pt x="1946" y="10710"/>
                  </a:cubicBezTo>
                  <a:cubicBezTo>
                    <a:pt x="2007" y="10831"/>
                    <a:pt x="2098" y="10892"/>
                    <a:pt x="2250" y="10983"/>
                  </a:cubicBezTo>
                  <a:cubicBezTo>
                    <a:pt x="2326" y="11027"/>
                    <a:pt x="2407" y="11043"/>
                    <a:pt x="2487" y="11043"/>
                  </a:cubicBezTo>
                  <a:cubicBezTo>
                    <a:pt x="2630" y="11043"/>
                    <a:pt x="2771" y="10992"/>
                    <a:pt x="2888" y="10953"/>
                  </a:cubicBezTo>
                  <a:cubicBezTo>
                    <a:pt x="3162" y="10831"/>
                    <a:pt x="3162" y="10740"/>
                    <a:pt x="3314" y="10740"/>
                  </a:cubicBezTo>
                  <a:cubicBezTo>
                    <a:pt x="3330" y="10739"/>
                    <a:pt x="3345" y="10738"/>
                    <a:pt x="3361" y="10738"/>
                  </a:cubicBezTo>
                  <a:cubicBezTo>
                    <a:pt x="3643" y="10738"/>
                    <a:pt x="3866" y="10987"/>
                    <a:pt x="3952" y="11044"/>
                  </a:cubicBezTo>
                  <a:cubicBezTo>
                    <a:pt x="4165" y="11287"/>
                    <a:pt x="4226" y="11561"/>
                    <a:pt x="4256" y="11652"/>
                  </a:cubicBezTo>
                  <a:lnTo>
                    <a:pt x="4256" y="11713"/>
                  </a:lnTo>
                  <a:cubicBezTo>
                    <a:pt x="4256" y="11804"/>
                    <a:pt x="4165" y="11895"/>
                    <a:pt x="4134" y="11926"/>
                  </a:cubicBezTo>
                  <a:cubicBezTo>
                    <a:pt x="4104" y="11987"/>
                    <a:pt x="4013" y="12017"/>
                    <a:pt x="3982" y="12047"/>
                  </a:cubicBezTo>
                  <a:lnTo>
                    <a:pt x="3770" y="12290"/>
                  </a:lnTo>
                  <a:cubicBezTo>
                    <a:pt x="3618" y="12473"/>
                    <a:pt x="3527" y="12777"/>
                    <a:pt x="3466" y="13050"/>
                  </a:cubicBezTo>
                  <a:cubicBezTo>
                    <a:pt x="3314" y="13658"/>
                    <a:pt x="3162" y="14266"/>
                    <a:pt x="3040" y="14813"/>
                  </a:cubicBezTo>
                  <a:cubicBezTo>
                    <a:pt x="3040" y="14904"/>
                    <a:pt x="3010" y="14965"/>
                    <a:pt x="3010" y="15056"/>
                  </a:cubicBezTo>
                  <a:lnTo>
                    <a:pt x="3010" y="15117"/>
                  </a:lnTo>
                  <a:cubicBezTo>
                    <a:pt x="3040" y="15178"/>
                    <a:pt x="3071" y="15178"/>
                    <a:pt x="3071" y="15208"/>
                  </a:cubicBezTo>
                  <a:lnTo>
                    <a:pt x="3071" y="15330"/>
                  </a:lnTo>
                  <a:cubicBezTo>
                    <a:pt x="4317" y="14509"/>
                    <a:pt x="5624" y="13567"/>
                    <a:pt x="6961" y="12929"/>
                  </a:cubicBezTo>
                  <a:cubicBezTo>
                    <a:pt x="7356" y="12746"/>
                    <a:pt x="7812" y="12503"/>
                    <a:pt x="8359" y="12321"/>
                  </a:cubicBezTo>
                  <a:cubicBezTo>
                    <a:pt x="8724" y="12138"/>
                    <a:pt x="9119" y="11987"/>
                    <a:pt x="9484" y="11865"/>
                  </a:cubicBezTo>
                  <a:lnTo>
                    <a:pt x="9484" y="11804"/>
                  </a:lnTo>
                  <a:lnTo>
                    <a:pt x="9484" y="11743"/>
                  </a:lnTo>
                  <a:cubicBezTo>
                    <a:pt x="9484" y="11683"/>
                    <a:pt x="9545" y="11591"/>
                    <a:pt x="9545" y="11561"/>
                  </a:cubicBezTo>
                  <a:lnTo>
                    <a:pt x="9545" y="11439"/>
                  </a:lnTo>
                  <a:cubicBezTo>
                    <a:pt x="9545" y="11257"/>
                    <a:pt x="9545" y="11014"/>
                    <a:pt x="9454" y="10801"/>
                  </a:cubicBezTo>
                  <a:cubicBezTo>
                    <a:pt x="9393" y="10558"/>
                    <a:pt x="9302" y="10376"/>
                    <a:pt x="9180" y="10254"/>
                  </a:cubicBezTo>
                  <a:cubicBezTo>
                    <a:pt x="9119" y="10193"/>
                    <a:pt x="9028" y="10163"/>
                    <a:pt x="8937" y="10163"/>
                  </a:cubicBezTo>
                  <a:lnTo>
                    <a:pt x="8846" y="10163"/>
                  </a:lnTo>
                  <a:cubicBezTo>
                    <a:pt x="8815" y="10163"/>
                    <a:pt x="8785" y="10163"/>
                    <a:pt x="8724" y="10102"/>
                  </a:cubicBezTo>
                  <a:cubicBezTo>
                    <a:pt x="8694" y="10072"/>
                    <a:pt x="8663" y="10072"/>
                    <a:pt x="8663" y="10041"/>
                  </a:cubicBezTo>
                  <a:cubicBezTo>
                    <a:pt x="8633" y="9950"/>
                    <a:pt x="8633" y="9920"/>
                    <a:pt x="8633" y="9859"/>
                  </a:cubicBezTo>
                  <a:lnTo>
                    <a:pt x="8633" y="9707"/>
                  </a:lnTo>
                  <a:cubicBezTo>
                    <a:pt x="8572" y="9555"/>
                    <a:pt x="8572" y="9342"/>
                    <a:pt x="8572" y="9160"/>
                  </a:cubicBezTo>
                  <a:cubicBezTo>
                    <a:pt x="8572" y="9129"/>
                    <a:pt x="8572" y="9099"/>
                    <a:pt x="8633" y="9038"/>
                  </a:cubicBezTo>
                  <a:lnTo>
                    <a:pt x="8724" y="9038"/>
                  </a:lnTo>
                  <a:lnTo>
                    <a:pt x="8785" y="9008"/>
                  </a:lnTo>
                  <a:cubicBezTo>
                    <a:pt x="8815" y="8977"/>
                    <a:pt x="8846" y="8856"/>
                    <a:pt x="8876" y="8704"/>
                  </a:cubicBezTo>
                  <a:cubicBezTo>
                    <a:pt x="8876" y="8552"/>
                    <a:pt x="8937" y="8400"/>
                    <a:pt x="8967" y="8248"/>
                  </a:cubicBezTo>
                  <a:cubicBezTo>
                    <a:pt x="11597" y="1706"/>
                    <a:pt x="8036" y="0"/>
                    <a:pt x="4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4044848" y="2903183"/>
              <a:ext cx="1606" cy="3211"/>
            </a:xfrm>
            <a:custGeom>
              <a:rect b="b" l="l" r="r" t="t"/>
              <a:pathLst>
                <a:path extrusionOk="0" h="122" w="61">
                  <a:moveTo>
                    <a:pt x="0" y="0"/>
                  </a:moveTo>
                  <a:cubicBezTo>
                    <a:pt x="0" y="31"/>
                    <a:pt x="31" y="91"/>
                    <a:pt x="61" y="122"/>
                  </a:cubicBezTo>
                  <a:cubicBezTo>
                    <a:pt x="31" y="91"/>
                    <a:pt x="31" y="31"/>
                    <a:pt x="0" y="0"/>
                  </a:cubicBezTo>
                  <a:close/>
                </a:path>
              </a:pathLst>
            </a:custGeom>
            <a:solidFill>
              <a:srgbClr val="D08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3866408" y="2717689"/>
              <a:ext cx="335270" cy="634372"/>
            </a:xfrm>
            <a:custGeom>
              <a:rect b="b" l="l" r="r" t="t"/>
              <a:pathLst>
                <a:path extrusionOk="0" h="24100" w="12737">
                  <a:moveTo>
                    <a:pt x="6779" y="7047"/>
                  </a:moveTo>
                  <a:cubicBezTo>
                    <a:pt x="6810" y="7047"/>
                    <a:pt x="6840" y="7078"/>
                    <a:pt x="6840" y="7169"/>
                  </a:cubicBezTo>
                  <a:cubicBezTo>
                    <a:pt x="6810" y="7138"/>
                    <a:pt x="6779" y="7078"/>
                    <a:pt x="6779" y="7047"/>
                  </a:cubicBezTo>
                  <a:close/>
                  <a:moveTo>
                    <a:pt x="7681" y="1"/>
                  </a:moveTo>
                  <a:cubicBezTo>
                    <a:pt x="7582" y="1"/>
                    <a:pt x="7492" y="16"/>
                    <a:pt x="7418" y="56"/>
                  </a:cubicBezTo>
                  <a:cubicBezTo>
                    <a:pt x="6962" y="208"/>
                    <a:pt x="6354" y="360"/>
                    <a:pt x="5928" y="543"/>
                  </a:cubicBezTo>
                  <a:cubicBezTo>
                    <a:pt x="4591" y="1211"/>
                    <a:pt x="3679" y="2670"/>
                    <a:pt x="2433" y="3521"/>
                  </a:cubicBezTo>
                  <a:cubicBezTo>
                    <a:pt x="1916" y="5163"/>
                    <a:pt x="1" y="6439"/>
                    <a:pt x="730" y="10269"/>
                  </a:cubicBezTo>
                  <a:cubicBezTo>
                    <a:pt x="974" y="11576"/>
                    <a:pt x="1278" y="12914"/>
                    <a:pt x="1399" y="14221"/>
                  </a:cubicBezTo>
                  <a:cubicBezTo>
                    <a:pt x="1460" y="14585"/>
                    <a:pt x="1490" y="14950"/>
                    <a:pt x="1490" y="15345"/>
                  </a:cubicBezTo>
                  <a:cubicBezTo>
                    <a:pt x="1490" y="15528"/>
                    <a:pt x="1490" y="15710"/>
                    <a:pt x="1430" y="15892"/>
                  </a:cubicBezTo>
                  <a:cubicBezTo>
                    <a:pt x="1399" y="16318"/>
                    <a:pt x="1247" y="16652"/>
                    <a:pt x="1186" y="17017"/>
                  </a:cubicBezTo>
                  <a:cubicBezTo>
                    <a:pt x="1095" y="17260"/>
                    <a:pt x="1065" y="17564"/>
                    <a:pt x="1034" y="17838"/>
                  </a:cubicBezTo>
                  <a:cubicBezTo>
                    <a:pt x="1034" y="17959"/>
                    <a:pt x="882" y="19084"/>
                    <a:pt x="882" y="19206"/>
                  </a:cubicBezTo>
                  <a:cubicBezTo>
                    <a:pt x="919" y="19213"/>
                    <a:pt x="957" y="19216"/>
                    <a:pt x="995" y="19216"/>
                  </a:cubicBezTo>
                  <a:cubicBezTo>
                    <a:pt x="1532" y="19216"/>
                    <a:pt x="2146" y="18520"/>
                    <a:pt x="2641" y="18520"/>
                  </a:cubicBezTo>
                  <a:cubicBezTo>
                    <a:pt x="2684" y="18520"/>
                    <a:pt x="2726" y="18525"/>
                    <a:pt x="2767" y="18537"/>
                  </a:cubicBezTo>
                  <a:cubicBezTo>
                    <a:pt x="6080" y="19358"/>
                    <a:pt x="8937" y="21759"/>
                    <a:pt x="11369" y="24099"/>
                  </a:cubicBezTo>
                  <a:cubicBezTo>
                    <a:pt x="11430" y="23856"/>
                    <a:pt x="11460" y="23582"/>
                    <a:pt x="11460" y="23309"/>
                  </a:cubicBezTo>
                  <a:lnTo>
                    <a:pt x="11460" y="23248"/>
                  </a:lnTo>
                  <a:cubicBezTo>
                    <a:pt x="11460" y="22671"/>
                    <a:pt x="11217" y="22154"/>
                    <a:pt x="11065" y="21576"/>
                  </a:cubicBezTo>
                  <a:cubicBezTo>
                    <a:pt x="10822" y="20391"/>
                    <a:pt x="11582" y="23096"/>
                    <a:pt x="11004" y="13218"/>
                  </a:cubicBezTo>
                  <a:cubicBezTo>
                    <a:pt x="11004" y="11333"/>
                    <a:pt x="12737" y="9965"/>
                    <a:pt x="10913" y="4707"/>
                  </a:cubicBezTo>
                  <a:cubicBezTo>
                    <a:pt x="10579" y="3673"/>
                    <a:pt x="10153" y="2670"/>
                    <a:pt x="9667" y="1698"/>
                  </a:cubicBezTo>
                  <a:cubicBezTo>
                    <a:pt x="9424" y="1242"/>
                    <a:pt x="9150" y="755"/>
                    <a:pt x="8907" y="330"/>
                  </a:cubicBezTo>
                  <a:cubicBezTo>
                    <a:pt x="8846" y="239"/>
                    <a:pt x="8907" y="87"/>
                    <a:pt x="8846" y="56"/>
                  </a:cubicBezTo>
                  <a:cubicBezTo>
                    <a:pt x="8846" y="53"/>
                    <a:pt x="8845" y="51"/>
                    <a:pt x="8844" y="51"/>
                  </a:cubicBezTo>
                  <a:cubicBezTo>
                    <a:pt x="8836" y="51"/>
                    <a:pt x="8805" y="104"/>
                    <a:pt x="8792" y="104"/>
                  </a:cubicBezTo>
                  <a:cubicBezTo>
                    <a:pt x="8788" y="104"/>
                    <a:pt x="8785" y="99"/>
                    <a:pt x="8785" y="87"/>
                  </a:cubicBezTo>
                  <a:cubicBezTo>
                    <a:pt x="8722" y="106"/>
                    <a:pt x="8652" y="114"/>
                    <a:pt x="8578" y="114"/>
                  </a:cubicBezTo>
                  <a:cubicBezTo>
                    <a:pt x="8295" y="114"/>
                    <a:pt x="7954" y="1"/>
                    <a:pt x="7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3582388" y="4084116"/>
              <a:ext cx="26" cy="2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6B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3960827" y="2713556"/>
              <a:ext cx="26" cy="26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6B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3907234" y="2718347"/>
              <a:ext cx="273649" cy="667381"/>
            </a:xfrm>
            <a:custGeom>
              <a:rect b="b" l="l" r="r" t="t"/>
              <a:pathLst>
                <a:path extrusionOk="0" h="25354" w="10396">
                  <a:moveTo>
                    <a:pt x="7295" y="1"/>
                  </a:moveTo>
                  <a:lnTo>
                    <a:pt x="4225" y="17934"/>
                  </a:lnTo>
                  <a:lnTo>
                    <a:pt x="0" y="21734"/>
                  </a:lnTo>
                  <a:cubicBezTo>
                    <a:pt x="29" y="21732"/>
                    <a:pt x="57" y="21731"/>
                    <a:pt x="85" y="21731"/>
                  </a:cubicBezTo>
                  <a:cubicBezTo>
                    <a:pt x="1435" y="21731"/>
                    <a:pt x="879" y="23892"/>
                    <a:pt x="3739" y="23892"/>
                  </a:cubicBezTo>
                  <a:cubicBezTo>
                    <a:pt x="6848" y="23892"/>
                    <a:pt x="8376" y="25354"/>
                    <a:pt x="9161" y="25354"/>
                  </a:cubicBezTo>
                  <a:cubicBezTo>
                    <a:pt x="9420" y="25354"/>
                    <a:pt x="9599" y="25195"/>
                    <a:pt x="9727" y="24773"/>
                  </a:cubicBezTo>
                  <a:cubicBezTo>
                    <a:pt x="9940" y="24226"/>
                    <a:pt x="10031" y="23649"/>
                    <a:pt x="10031" y="23132"/>
                  </a:cubicBezTo>
                  <a:cubicBezTo>
                    <a:pt x="10031" y="22342"/>
                    <a:pt x="9484" y="21643"/>
                    <a:pt x="9696" y="20852"/>
                  </a:cubicBezTo>
                  <a:cubicBezTo>
                    <a:pt x="9879" y="20275"/>
                    <a:pt x="9940" y="19667"/>
                    <a:pt x="9940" y="19059"/>
                  </a:cubicBezTo>
                  <a:cubicBezTo>
                    <a:pt x="9940" y="18299"/>
                    <a:pt x="9940" y="17509"/>
                    <a:pt x="9848" y="16749"/>
                  </a:cubicBezTo>
                  <a:cubicBezTo>
                    <a:pt x="9788" y="15989"/>
                    <a:pt x="9696" y="15229"/>
                    <a:pt x="9666" y="14469"/>
                  </a:cubicBezTo>
                  <a:cubicBezTo>
                    <a:pt x="9666" y="13861"/>
                    <a:pt x="9544" y="13223"/>
                    <a:pt x="9666" y="12615"/>
                  </a:cubicBezTo>
                  <a:cubicBezTo>
                    <a:pt x="9788" y="11886"/>
                    <a:pt x="10031" y="11247"/>
                    <a:pt x="10183" y="10518"/>
                  </a:cubicBezTo>
                  <a:cubicBezTo>
                    <a:pt x="10304" y="9910"/>
                    <a:pt x="10395" y="9272"/>
                    <a:pt x="10335" y="8633"/>
                  </a:cubicBezTo>
                  <a:cubicBezTo>
                    <a:pt x="10274" y="7053"/>
                    <a:pt x="9818" y="5533"/>
                    <a:pt x="9271" y="4104"/>
                  </a:cubicBezTo>
                  <a:cubicBezTo>
                    <a:pt x="8754" y="2645"/>
                    <a:pt x="8511" y="2037"/>
                    <a:pt x="7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3331166" y="3830472"/>
              <a:ext cx="273649" cy="250880"/>
            </a:xfrm>
            <a:custGeom>
              <a:rect b="b" l="l" r="r" t="t"/>
              <a:pathLst>
                <a:path extrusionOk="0" h="9531" w="10396">
                  <a:moveTo>
                    <a:pt x="8785" y="1"/>
                  </a:moveTo>
                  <a:lnTo>
                    <a:pt x="8481" y="943"/>
                  </a:lnTo>
                  <a:cubicBezTo>
                    <a:pt x="8420" y="1247"/>
                    <a:pt x="8329" y="1551"/>
                    <a:pt x="8177" y="1855"/>
                  </a:cubicBezTo>
                  <a:cubicBezTo>
                    <a:pt x="7812" y="2676"/>
                    <a:pt x="7234" y="3435"/>
                    <a:pt x="6718" y="4195"/>
                  </a:cubicBezTo>
                  <a:cubicBezTo>
                    <a:pt x="6201" y="5046"/>
                    <a:pt x="5715" y="5867"/>
                    <a:pt x="5137" y="6718"/>
                  </a:cubicBezTo>
                  <a:cubicBezTo>
                    <a:pt x="4864" y="7144"/>
                    <a:pt x="4529" y="7478"/>
                    <a:pt x="4043" y="7508"/>
                  </a:cubicBezTo>
                  <a:cubicBezTo>
                    <a:pt x="3921" y="7539"/>
                    <a:pt x="3800" y="7554"/>
                    <a:pt x="3678" y="7554"/>
                  </a:cubicBezTo>
                  <a:cubicBezTo>
                    <a:pt x="3557" y="7554"/>
                    <a:pt x="3435" y="7539"/>
                    <a:pt x="3313" y="7508"/>
                  </a:cubicBezTo>
                  <a:cubicBezTo>
                    <a:pt x="3161" y="7478"/>
                    <a:pt x="3009" y="7417"/>
                    <a:pt x="2888" y="7417"/>
                  </a:cubicBezTo>
                  <a:cubicBezTo>
                    <a:pt x="2797" y="7417"/>
                    <a:pt x="2675" y="7478"/>
                    <a:pt x="2553" y="7508"/>
                  </a:cubicBezTo>
                  <a:cubicBezTo>
                    <a:pt x="2189" y="7752"/>
                    <a:pt x="1794" y="8025"/>
                    <a:pt x="1429" y="8208"/>
                  </a:cubicBezTo>
                  <a:cubicBezTo>
                    <a:pt x="1064" y="8390"/>
                    <a:pt x="699" y="8512"/>
                    <a:pt x="365" y="8664"/>
                  </a:cubicBezTo>
                  <a:cubicBezTo>
                    <a:pt x="243" y="8694"/>
                    <a:pt x="91" y="8785"/>
                    <a:pt x="61" y="8876"/>
                  </a:cubicBezTo>
                  <a:cubicBezTo>
                    <a:pt x="0" y="9089"/>
                    <a:pt x="213" y="9271"/>
                    <a:pt x="365" y="9332"/>
                  </a:cubicBezTo>
                  <a:cubicBezTo>
                    <a:pt x="626" y="9471"/>
                    <a:pt x="946" y="9501"/>
                    <a:pt x="1263" y="9501"/>
                  </a:cubicBezTo>
                  <a:cubicBezTo>
                    <a:pt x="1501" y="9501"/>
                    <a:pt x="1737" y="9484"/>
                    <a:pt x="1946" y="9484"/>
                  </a:cubicBezTo>
                  <a:cubicBezTo>
                    <a:pt x="2582" y="9484"/>
                    <a:pt x="3229" y="9530"/>
                    <a:pt x="3874" y="9530"/>
                  </a:cubicBezTo>
                  <a:cubicBezTo>
                    <a:pt x="4277" y="9530"/>
                    <a:pt x="4679" y="9512"/>
                    <a:pt x="5076" y="9454"/>
                  </a:cubicBezTo>
                  <a:cubicBezTo>
                    <a:pt x="5411" y="9423"/>
                    <a:pt x="5745" y="9332"/>
                    <a:pt x="5958" y="9089"/>
                  </a:cubicBezTo>
                  <a:cubicBezTo>
                    <a:pt x="6383" y="8572"/>
                    <a:pt x="6535" y="7812"/>
                    <a:pt x="6778" y="7205"/>
                  </a:cubicBezTo>
                  <a:cubicBezTo>
                    <a:pt x="6961" y="6718"/>
                    <a:pt x="7234" y="6201"/>
                    <a:pt x="7599" y="5806"/>
                  </a:cubicBezTo>
                  <a:cubicBezTo>
                    <a:pt x="7873" y="5533"/>
                    <a:pt x="8237" y="5320"/>
                    <a:pt x="8602" y="5198"/>
                  </a:cubicBezTo>
                  <a:cubicBezTo>
                    <a:pt x="8663" y="5183"/>
                    <a:pt x="8709" y="5168"/>
                    <a:pt x="8750" y="5168"/>
                  </a:cubicBezTo>
                  <a:cubicBezTo>
                    <a:pt x="8792" y="5168"/>
                    <a:pt x="8830" y="5183"/>
                    <a:pt x="8876" y="5229"/>
                  </a:cubicBezTo>
                  <a:cubicBezTo>
                    <a:pt x="8967" y="5472"/>
                    <a:pt x="8876" y="5837"/>
                    <a:pt x="8876" y="6080"/>
                  </a:cubicBezTo>
                  <a:cubicBezTo>
                    <a:pt x="8876" y="6566"/>
                    <a:pt x="8906" y="8967"/>
                    <a:pt x="8906" y="9150"/>
                  </a:cubicBezTo>
                  <a:cubicBezTo>
                    <a:pt x="8906" y="9241"/>
                    <a:pt x="8876" y="9423"/>
                    <a:pt x="8906" y="9454"/>
                  </a:cubicBezTo>
                  <a:cubicBezTo>
                    <a:pt x="8919" y="9493"/>
                    <a:pt x="8921" y="9504"/>
                    <a:pt x="8929" y="9504"/>
                  </a:cubicBezTo>
                  <a:cubicBezTo>
                    <a:pt x="8938" y="9504"/>
                    <a:pt x="8958" y="9484"/>
                    <a:pt x="9028" y="9484"/>
                  </a:cubicBezTo>
                  <a:cubicBezTo>
                    <a:pt x="9068" y="9484"/>
                    <a:pt x="9217" y="9511"/>
                    <a:pt x="9338" y="9511"/>
                  </a:cubicBezTo>
                  <a:cubicBezTo>
                    <a:pt x="9399" y="9511"/>
                    <a:pt x="9453" y="9504"/>
                    <a:pt x="9484" y="9484"/>
                  </a:cubicBezTo>
                  <a:cubicBezTo>
                    <a:pt x="9544" y="9423"/>
                    <a:pt x="9514" y="8967"/>
                    <a:pt x="9514" y="8815"/>
                  </a:cubicBezTo>
                  <a:cubicBezTo>
                    <a:pt x="9514" y="8329"/>
                    <a:pt x="9544" y="7873"/>
                    <a:pt x="9575" y="7357"/>
                  </a:cubicBezTo>
                  <a:cubicBezTo>
                    <a:pt x="9666" y="6445"/>
                    <a:pt x="9696" y="5502"/>
                    <a:pt x="9970" y="4621"/>
                  </a:cubicBezTo>
                  <a:cubicBezTo>
                    <a:pt x="10152" y="3922"/>
                    <a:pt x="10396" y="3253"/>
                    <a:pt x="10335" y="2493"/>
                  </a:cubicBezTo>
                  <a:cubicBezTo>
                    <a:pt x="10304" y="2098"/>
                    <a:pt x="10274" y="1673"/>
                    <a:pt x="10092" y="1277"/>
                  </a:cubicBezTo>
                  <a:cubicBezTo>
                    <a:pt x="9788" y="761"/>
                    <a:pt x="9210" y="366"/>
                    <a:pt x="8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3918421" y="2670255"/>
              <a:ext cx="187258" cy="137983"/>
            </a:xfrm>
            <a:custGeom>
              <a:rect b="b" l="l" r="r" t="t"/>
              <a:pathLst>
                <a:path extrusionOk="0" h="5242" w="7114">
                  <a:moveTo>
                    <a:pt x="6205" y="0"/>
                  </a:moveTo>
                  <a:cubicBezTo>
                    <a:pt x="6175" y="0"/>
                    <a:pt x="6143" y="2"/>
                    <a:pt x="6110" y="4"/>
                  </a:cubicBezTo>
                  <a:cubicBezTo>
                    <a:pt x="5897" y="35"/>
                    <a:pt x="5745" y="65"/>
                    <a:pt x="5593" y="126"/>
                  </a:cubicBezTo>
                  <a:cubicBezTo>
                    <a:pt x="4590" y="339"/>
                    <a:pt x="3648" y="673"/>
                    <a:pt x="2736" y="1098"/>
                  </a:cubicBezTo>
                  <a:cubicBezTo>
                    <a:pt x="2159" y="1372"/>
                    <a:pt x="1490" y="1676"/>
                    <a:pt x="1095" y="2162"/>
                  </a:cubicBezTo>
                  <a:cubicBezTo>
                    <a:pt x="700" y="2649"/>
                    <a:pt x="639" y="3408"/>
                    <a:pt x="487" y="3986"/>
                  </a:cubicBezTo>
                  <a:cubicBezTo>
                    <a:pt x="457" y="4138"/>
                    <a:pt x="1" y="5202"/>
                    <a:pt x="365" y="5232"/>
                  </a:cubicBezTo>
                  <a:cubicBezTo>
                    <a:pt x="392" y="5239"/>
                    <a:pt x="419" y="5242"/>
                    <a:pt x="446" y="5242"/>
                  </a:cubicBezTo>
                  <a:cubicBezTo>
                    <a:pt x="795" y="5242"/>
                    <a:pt x="1199" y="4733"/>
                    <a:pt x="1368" y="4564"/>
                  </a:cubicBezTo>
                  <a:cubicBezTo>
                    <a:pt x="2128" y="3834"/>
                    <a:pt x="2888" y="3196"/>
                    <a:pt x="3800" y="2709"/>
                  </a:cubicBezTo>
                  <a:cubicBezTo>
                    <a:pt x="4438" y="2345"/>
                    <a:pt x="5198" y="2041"/>
                    <a:pt x="5958" y="2010"/>
                  </a:cubicBezTo>
                  <a:cubicBezTo>
                    <a:pt x="6060" y="2010"/>
                    <a:pt x="6188" y="2020"/>
                    <a:pt x="6320" y="2020"/>
                  </a:cubicBezTo>
                  <a:cubicBezTo>
                    <a:pt x="6583" y="2020"/>
                    <a:pt x="6860" y="1980"/>
                    <a:pt x="6961" y="1737"/>
                  </a:cubicBezTo>
                  <a:cubicBezTo>
                    <a:pt x="7113" y="1372"/>
                    <a:pt x="6931" y="794"/>
                    <a:pt x="6809" y="460"/>
                  </a:cubicBezTo>
                  <a:cubicBezTo>
                    <a:pt x="6698" y="154"/>
                    <a:pt x="6535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3870409" y="2356597"/>
              <a:ext cx="391284" cy="536005"/>
            </a:xfrm>
            <a:custGeom>
              <a:rect b="b" l="l" r="r" t="t"/>
              <a:pathLst>
                <a:path extrusionOk="0" h="20363" w="14865">
                  <a:moveTo>
                    <a:pt x="4054" y="0"/>
                  </a:moveTo>
                  <a:cubicBezTo>
                    <a:pt x="3642" y="0"/>
                    <a:pt x="3196" y="68"/>
                    <a:pt x="2737" y="248"/>
                  </a:cubicBezTo>
                  <a:cubicBezTo>
                    <a:pt x="1217" y="826"/>
                    <a:pt x="639" y="2163"/>
                    <a:pt x="487" y="2528"/>
                  </a:cubicBezTo>
                  <a:cubicBezTo>
                    <a:pt x="305" y="2984"/>
                    <a:pt x="1" y="3926"/>
                    <a:pt x="274" y="4078"/>
                  </a:cubicBezTo>
                  <a:cubicBezTo>
                    <a:pt x="305" y="4109"/>
                    <a:pt x="328" y="4109"/>
                    <a:pt x="358" y="4109"/>
                  </a:cubicBezTo>
                  <a:cubicBezTo>
                    <a:pt x="388" y="4109"/>
                    <a:pt x="426" y="4109"/>
                    <a:pt x="487" y="4139"/>
                  </a:cubicBezTo>
                  <a:cubicBezTo>
                    <a:pt x="913" y="4200"/>
                    <a:pt x="1095" y="4808"/>
                    <a:pt x="1399" y="5264"/>
                  </a:cubicBezTo>
                  <a:cubicBezTo>
                    <a:pt x="1399" y="5264"/>
                    <a:pt x="1794" y="5841"/>
                    <a:pt x="2615" y="6206"/>
                  </a:cubicBezTo>
                  <a:cubicBezTo>
                    <a:pt x="2982" y="6395"/>
                    <a:pt x="3361" y="6462"/>
                    <a:pt x="3717" y="6462"/>
                  </a:cubicBezTo>
                  <a:cubicBezTo>
                    <a:pt x="4333" y="6462"/>
                    <a:pt x="4879" y="6261"/>
                    <a:pt x="5168" y="6145"/>
                  </a:cubicBezTo>
                  <a:lnTo>
                    <a:pt x="5958" y="8546"/>
                  </a:lnTo>
                  <a:cubicBezTo>
                    <a:pt x="6080" y="8911"/>
                    <a:pt x="6232" y="9489"/>
                    <a:pt x="6323" y="10248"/>
                  </a:cubicBezTo>
                  <a:cubicBezTo>
                    <a:pt x="6566" y="12498"/>
                    <a:pt x="5958" y="13136"/>
                    <a:pt x="6475" y="14048"/>
                  </a:cubicBezTo>
                  <a:cubicBezTo>
                    <a:pt x="7144" y="15264"/>
                    <a:pt x="8603" y="14717"/>
                    <a:pt x="9272" y="16024"/>
                  </a:cubicBezTo>
                  <a:cubicBezTo>
                    <a:pt x="9758" y="16966"/>
                    <a:pt x="9120" y="17483"/>
                    <a:pt x="9576" y="18577"/>
                  </a:cubicBezTo>
                  <a:cubicBezTo>
                    <a:pt x="9993" y="19495"/>
                    <a:pt x="11073" y="20363"/>
                    <a:pt x="12092" y="20363"/>
                  </a:cubicBezTo>
                  <a:cubicBezTo>
                    <a:pt x="12186" y="20363"/>
                    <a:pt x="12280" y="20355"/>
                    <a:pt x="12372" y="20340"/>
                  </a:cubicBezTo>
                  <a:cubicBezTo>
                    <a:pt x="13861" y="20097"/>
                    <a:pt x="14864" y="17847"/>
                    <a:pt x="14439" y="16328"/>
                  </a:cubicBezTo>
                  <a:cubicBezTo>
                    <a:pt x="13983" y="14656"/>
                    <a:pt x="12038" y="14595"/>
                    <a:pt x="11612" y="12710"/>
                  </a:cubicBezTo>
                  <a:cubicBezTo>
                    <a:pt x="11369" y="11616"/>
                    <a:pt x="11977" y="11403"/>
                    <a:pt x="11673" y="10157"/>
                  </a:cubicBezTo>
                  <a:cubicBezTo>
                    <a:pt x="11308" y="8729"/>
                    <a:pt x="10427" y="8577"/>
                    <a:pt x="10092" y="7178"/>
                  </a:cubicBezTo>
                  <a:cubicBezTo>
                    <a:pt x="9880" y="6145"/>
                    <a:pt x="10335" y="6054"/>
                    <a:pt x="10214" y="4686"/>
                  </a:cubicBezTo>
                  <a:cubicBezTo>
                    <a:pt x="10183" y="4048"/>
                    <a:pt x="10032" y="2163"/>
                    <a:pt x="8573" y="1160"/>
                  </a:cubicBezTo>
                  <a:cubicBezTo>
                    <a:pt x="8354" y="997"/>
                    <a:pt x="7672" y="564"/>
                    <a:pt x="6591" y="564"/>
                  </a:cubicBezTo>
                  <a:cubicBezTo>
                    <a:pt x="6467" y="564"/>
                    <a:pt x="6337" y="570"/>
                    <a:pt x="6202" y="583"/>
                  </a:cubicBezTo>
                  <a:cubicBezTo>
                    <a:pt x="6024" y="494"/>
                    <a:pt x="5166" y="0"/>
                    <a:pt x="4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3991229" y="2512005"/>
              <a:ext cx="53645" cy="83442"/>
            </a:xfrm>
            <a:custGeom>
              <a:rect b="b" l="l" r="r" t="t"/>
              <a:pathLst>
                <a:path extrusionOk="0" h="3170" w="2038">
                  <a:moveTo>
                    <a:pt x="1171" y="1"/>
                  </a:moveTo>
                  <a:cubicBezTo>
                    <a:pt x="988" y="1"/>
                    <a:pt x="792" y="66"/>
                    <a:pt x="609" y="211"/>
                  </a:cubicBezTo>
                  <a:lnTo>
                    <a:pt x="1" y="2673"/>
                  </a:lnTo>
                  <a:cubicBezTo>
                    <a:pt x="54" y="2969"/>
                    <a:pt x="347" y="3169"/>
                    <a:pt x="645" y="3169"/>
                  </a:cubicBezTo>
                  <a:cubicBezTo>
                    <a:pt x="683" y="3169"/>
                    <a:pt x="722" y="3166"/>
                    <a:pt x="761" y="3159"/>
                  </a:cubicBezTo>
                  <a:cubicBezTo>
                    <a:pt x="1186" y="3098"/>
                    <a:pt x="1460" y="2642"/>
                    <a:pt x="1612" y="2247"/>
                  </a:cubicBezTo>
                  <a:cubicBezTo>
                    <a:pt x="1824" y="1791"/>
                    <a:pt x="2037" y="1274"/>
                    <a:pt x="1946" y="758"/>
                  </a:cubicBezTo>
                  <a:cubicBezTo>
                    <a:pt x="1905" y="301"/>
                    <a:pt x="1566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749615" y="2827164"/>
              <a:ext cx="380860" cy="504129"/>
            </a:xfrm>
            <a:custGeom>
              <a:rect b="b" l="l" r="r" t="t"/>
              <a:pathLst>
                <a:path extrusionOk="0" h="19152" w="14469">
                  <a:moveTo>
                    <a:pt x="14104" y="1"/>
                  </a:moveTo>
                  <a:lnTo>
                    <a:pt x="9484" y="2828"/>
                  </a:lnTo>
                  <a:cubicBezTo>
                    <a:pt x="9392" y="3192"/>
                    <a:pt x="9271" y="3770"/>
                    <a:pt x="9149" y="4408"/>
                  </a:cubicBezTo>
                  <a:cubicBezTo>
                    <a:pt x="9058" y="4864"/>
                    <a:pt x="8876" y="6049"/>
                    <a:pt x="8845" y="8086"/>
                  </a:cubicBezTo>
                  <a:cubicBezTo>
                    <a:pt x="8815" y="9241"/>
                    <a:pt x="8815" y="10730"/>
                    <a:pt x="8937" y="12433"/>
                  </a:cubicBezTo>
                  <a:cubicBezTo>
                    <a:pt x="7781" y="13101"/>
                    <a:pt x="6809" y="13648"/>
                    <a:pt x="5988" y="13983"/>
                  </a:cubicBezTo>
                  <a:cubicBezTo>
                    <a:pt x="4438" y="14743"/>
                    <a:pt x="3648" y="15016"/>
                    <a:pt x="3192" y="15199"/>
                  </a:cubicBezTo>
                  <a:cubicBezTo>
                    <a:pt x="2249" y="15533"/>
                    <a:pt x="1338" y="15715"/>
                    <a:pt x="335" y="15928"/>
                  </a:cubicBezTo>
                  <a:cubicBezTo>
                    <a:pt x="0" y="15989"/>
                    <a:pt x="0" y="16171"/>
                    <a:pt x="61" y="16475"/>
                  </a:cubicBezTo>
                  <a:cubicBezTo>
                    <a:pt x="213" y="17174"/>
                    <a:pt x="578" y="17782"/>
                    <a:pt x="638" y="18512"/>
                  </a:cubicBezTo>
                  <a:cubicBezTo>
                    <a:pt x="669" y="18816"/>
                    <a:pt x="638" y="19150"/>
                    <a:pt x="1034" y="19150"/>
                  </a:cubicBezTo>
                  <a:cubicBezTo>
                    <a:pt x="1061" y="19151"/>
                    <a:pt x="1089" y="19152"/>
                    <a:pt x="1117" y="19152"/>
                  </a:cubicBezTo>
                  <a:cubicBezTo>
                    <a:pt x="1737" y="19152"/>
                    <a:pt x="2458" y="18838"/>
                    <a:pt x="3040" y="18664"/>
                  </a:cubicBezTo>
                  <a:cubicBezTo>
                    <a:pt x="4104" y="18329"/>
                    <a:pt x="5167" y="17965"/>
                    <a:pt x="6201" y="17600"/>
                  </a:cubicBezTo>
                  <a:cubicBezTo>
                    <a:pt x="7174" y="17235"/>
                    <a:pt x="8177" y="16870"/>
                    <a:pt x="9149" y="16475"/>
                  </a:cubicBezTo>
                  <a:cubicBezTo>
                    <a:pt x="10152" y="16110"/>
                    <a:pt x="11125" y="15776"/>
                    <a:pt x="12067" y="15320"/>
                  </a:cubicBezTo>
                  <a:cubicBezTo>
                    <a:pt x="13101" y="14803"/>
                    <a:pt x="13374" y="13740"/>
                    <a:pt x="13557" y="12676"/>
                  </a:cubicBezTo>
                  <a:cubicBezTo>
                    <a:pt x="13709" y="11855"/>
                    <a:pt x="13800" y="10974"/>
                    <a:pt x="13861" y="10153"/>
                  </a:cubicBezTo>
                  <a:cubicBezTo>
                    <a:pt x="14013" y="8663"/>
                    <a:pt x="14134" y="7144"/>
                    <a:pt x="14286" y="5654"/>
                  </a:cubicBezTo>
                  <a:cubicBezTo>
                    <a:pt x="14347" y="4834"/>
                    <a:pt x="14469" y="3952"/>
                    <a:pt x="14469" y="3101"/>
                  </a:cubicBezTo>
                  <a:cubicBezTo>
                    <a:pt x="14469" y="2037"/>
                    <a:pt x="14317" y="1034"/>
                    <a:pt x="14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3585178" y="3235347"/>
              <a:ext cx="179651" cy="75967"/>
            </a:xfrm>
            <a:custGeom>
              <a:rect b="b" l="l" r="r" t="t"/>
              <a:pathLst>
                <a:path extrusionOk="0" h="2886" w="6825">
                  <a:moveTo>
                    <a:pt x="3863" y="1"/>
                  </a:moveTo>
                  <a:cubicBezTo>
                    <a:pt x="3508" y="1"/>
                    <a:pt x="2945" y="272"/>
                    <a:pt x="1505" y="1151"/>
                  </a:cubicBezTo>
                  <a:cubicBezTo>
                    <a:pt x="1366" y="1206"/>
                    <a:pt x="0" y="2335"/>
                    <a:pt x="852" y="2335"/>
                  </a:cubicBezTo>
                  <a:cubicBezTo>
                    <a:pt x="929" y="2335"/>
                    <a:pt x="1024" y="2326"/>
                    <a:pt x="1141" y="2306"/>
                  </a:cubicBezTo>
                  <a:cubicBezTo>
                    <a:pt x="1659" y="2219"/>
                    <a:pt x="2085" y="2184"/>
                    <a:pt x="2450" y="2184"/>
                  </a:cubicBezTo>
                  <a:cubicBezTo>
                    <a:pt x="3757" y="2184"/>
                    <a:pt x="4280" y="2639"/>
                    <a:pt x="5396" y="2853"/>
                  </a:cubicBezTo>
                  <a:cubicBezTo>
                    <a:pt x="5570" y="2876"/>
                    <a:pt x="5753" y="2886"/>
                    <a:pt x="5938" y="2886"/>
                  </a:cubicBezTo>
                  <a:cubicBezTo>
                    <a:pt x="6238" y="2886"/>
                    <a:pt x="6543" y="2860"/>
                    <a:pt x="6825" y="2822"/>
                  </a:cubicBezTo>
                  <a:lnTo>
                    <a:pt x="6278" y="695"/>
                  </a:lnTo>
                  <a:cubicBezTo>
                    <a:pt x="4458" y="604"/>
                    <a:pt x="4392" y="1"/>
                    <a:pt x="3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692564" y="3390439"/>
              <a:ext cx="441692" cy="84021"/>
            </a:xfrm>
            <a:custGeom>
              <a:rect b="b" l="l" r="r" t="t"/>
              <a:pathLst>
                <a:path extrusionOk="0" h="3192" w="1678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lnTo>
                    <a:pt x="1" y="2432"/>
                  </a:lnTo>
                  <a:cubicBezTo>
                    <a:pt x="1" y="2857"/>
                    <a:pt x="335" y="3192"/>
                    <a:pt x="761" y="3192"/>
                  </a:cubicBezTo>
                  <a:lnTo>
                    <a:pt x="16019" y="3192"/>
                  </a:lnTo>
                  <a:cubicBezTo>
                    <a:pt x="16445" y="3192"/>
                    <a:pt x="16779" y="2857"/>
                    <a:pt x="16779" y="2432"/>
                  </a:cubicBezTo>
                  <a:lnTo>
                    <a:pt x="16779" y="760"/>
                  </a:lnTo>
                  <a:cubicBezTo>
                    <a:pt x="16779" y="335"/>
                    <a:pt x="16445" y="0"/>
                    <a:pt x="160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1692564" y="3468038"/>
              <a:ext cx="442481" cy="26"/>
            </a:xfrm>
            <a:custGeom>
              <a:rect b="b" l="l" r="r" t="t"/>
              <a:pathLst>
                <a:path extrusionOk="0" fill="none" h="1" w="16810">
                  <a:moveTo>
                    <a:pt x="16810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rnd" cmpd="sng" w="288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897406" y="3474434"/>
              <a:ext cx="33614" cy="556089"/>
            </a:xfrm>
            <a:custGeom>
              <a:rect b="b" l="l" r="r" t="t"/>
              <a:pathLst>
                <a:path extrusionOk="0" h="21126" w="1277">
                  <a:moveTo>
                    <a:pt x="0" y="1"/>
                  </a:moveTo>
                  <a:lnTo>
                    <a:pt x="0" y="21126"/>
                  </a:lnTo>
                  <a:lnTo>
                    <a:pt x="1277" y="211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8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867793" y="3761665"/>
              <a:ext cx="90444" cy="169649"/>
            </a:xfrm>
            <a:custGeom>
              <a:rect b="b" l="l" r="r" t="t"/>
              <a:pathLst>
                <a:path extrusionOk="0" h="6445" w="3436">
                  <a:moveTo>
                    <a:pt x="0" y="1"/>
                  </a:moveTo>
                  <a:lnTo>
                    <a:pt x="0" y="6445"/>
                  </a:lnTo>
                  <a:lnTo>
                    <a:pt x="3435" y="6445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612570" y="3931261"/>
              <a:ext cx="602496" cy="116056"/>
            </a:xfrm>
            <a:custGeom>
              <a:rect b="b" l="l" r="r" t="t"/>
              <a:pathLst>
                <a:path extrusionOk="0" h="4409" w="22889">
                  <a:moveTo>
                    <a:pt x="11480" y="0"/>
                  </a:moveTo>
                  <a:cubicBezTo>
                    <a:pt x="5700" y="0"/>
                    <a:pt x="1561" y="2325"/>
                    <a:pt x="0" y="3345"/>
                  </a:cubicBezTo>
                  <a:lnTo>
                    <a:pt x="0" y="4409"/>
                  </a:lnTo>
                  <a:cubicBezTo>
                    <a:pt x="1502" y="3388"/>
                    <a:pt x="5614" y="943"/>
                    <a:pt x="11487" y="943"/>
                  </a:cubicBezTo>
                  <a:cubicBezTo>
                    <a:pt x="11559" y="943"/>
                    <a:pt x="11631" y="943"/>
                    <a:pt x="11703" y="944"/>
                  </a:cubicBezTo>
                  <a:cubicBezTo>
                    <a:pt x="17356" y="1035"/>
                    <a:pt x="21368" y="3376"/>
                    <a:pt x="22888" y="4409"/>
                  </a:cubicBezTo>
                  <a:lnTo>
                    <a:pt x="22888" y="3345"/>
                  </a:lnTo>
                  <a:cubicBezTo>
                    <a:pt x="21277" y="2312"/>
                    <a:pt x="17265" y="62"/>
                    <a:pt x="11703" y="2"/>
                  </a:cubicBezTo>
                  <a:cubicBezTo>
                    <a:pt x="11628" y="1"/>
                    <a:pt x="11554" y="0"/>
                    <a:pt x="11480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2175819" y="4008097"/>
              <a:ext cx="78441" cy="78441"/>
            </a:xfrm>
            <a:custGeom>
              <a:rect b="b" l="l" r="r" t="t"/>
              <a:pathLst>
                <a:path extrusionOk="0" h="2980" w="2980">
                  <a:moveTo>
                    <a:pt x="1490" y="1"/>
                  </a:moveTo>
                  <a:cubicBezTo>
                    <a:pt x="670" y="1"/>
                    <a:pt x="1" y="669"/>
                    <a:pt x="1" y="1490"/>
                  </a:cubicBezTo>
                  <a:cubicBezTo>
                    <a:pt x="1" y="2311"/>
                    <a:pt x="670" y="2979"/>
                    <a:pt x="1490" y="2979"/>
                  </a:cubicBezTo>
                  <a:cubicBezTo>
                    <a:pt x="2311" y="2979"/>
                    <a:pt x="2980" y="2311"/>
                    <a:pt x="2980" y="1490"/>
                  </a:cubicBezTo>
                  <a:cubicBezTo>
                    <a:pt x="2980" y="669"/>
                    <a:pt x="2311" y="1"/>
                    <a:pt x="1490" y="1"/>
                  </a:cubicBezTo>
                  <a:close/>
                </a:path>
              </a:pathLst>
            </a:custGeom>
            <a:solidFill>
              <a:srgbClr val="034C8A"/>
            </a:solidFill>
            <a:ln cap="rnd" cmpd="sng" w="9125">
              <a:solidFill>
                <a:srgbClr val="034C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1573349" y="4008097"/>
              <a:ext cx="77651" cy="78441"/>
            </a:xfrm>
            <a:custGeom>
              <a:rect b="b" l="l" r="r" t="t"/>
              <a:pathLst>
                <a:path extrusionOk="0" h="2980" w="2950">
                  <a:moveTo>
                    <a:pt x="1490" y="1"/>
                  </a:moveTo>
                  <a:cubicBezTo>
                    <a:pt x="670" y="1"/>
                    <a:pt x="1" y="669"/>
                    <a:pt x="1" y="1490"/>
                  </a:cubicBezTo>
                  <a:cubicBezTo>
                    <a:pt x="1" y="2311"/>
                    <a:pt x="670" y="2979"/>
                    <a:pt x="1490" y="2979"/>
                  </a:cubicBezTo>
                  <a:cubicBezTo>
                    <a:pt x="2281" y="2979"/>
                    <a:pt x="2949" y="2311"/>
                    <a:pt x="2949" y="1490"/>
                  </a:cubicBezTo>
                  <a:cubicBezTo>
                    <a:pt x="2949" y="669"/>
                    <a:pt x="2281" y="1"/>
                    <a:pt x="1490" y="1"/>
                  </a:cubicBezTo>
                  <a:close/>
                </a:path>
              </a:pathLst>
            </a:custGeom>
            <a:solidFill>
              <a:srgbClr val="034C8A"/>
            </a:solidFill>
            <a:ln cap="rnd" cmpd="sng" w="9125">
              <a:solidFill>
                <a:srgbClr val="034C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1877401" y="4011308"/>
              <a:ext cx="72018" cy="72018"/>
            </a:xfrm>
            <a:custGeom>
              <a:rect b="b" l="l" r="r" t="t"/>
              <a:pathLst>
                <a:path extrusionOk="0" h="2736" w="2736">
                  <a:moveTo>
                    <a:pt x="1368" y="0"/>
                  </a:moveTo>
                  <a:cubicBezTo>
                    <a:pt x="608" y="0"/>
                    <a:pt x="0" y="608"/>
                    <a:pt x="0" y="1368"/>
                  </a:cubicBezTo>
                  <a:cubicBezTo>
                    <a:pt x="0" y="2128"/>
                    <a:pt x="608" y="2736"/>
                    <a:pt x="1368" y="2736"/>
                  </a:cubicBezTo>
                  <a:cubicBezTo>
                    <a:pt x="2128" y="2736"/>
                    <a:pt x="2736" y="2128"/>
                    <a:pt x="2736" y="1368"/>
                  </a:cubicBezTo>
                  <a:cubicBezTo>
                    <a:pt x="2736" y="608"/>
                    <a:pt x="2128" y="0"/>
                    <a:pt x="1368" y="0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91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2115014" y="3872088"/>
              <a:ext cx="197656" cy="219240"/>
            </a:xfrm>
            <a:custGeom>
              <a:rect b="b" l="l" r="r" t="t"/>
              <a:pathLst>
                <a:path extrusionOk="0" h="8329" w="7509">
                  <a:moveTo>
                    <a:pt x="1764" y="0"/>
                  </a:moveTo>
                  <a:lnTo>
                    <a:pt x="1764" y="61"/>
                  </a:lnTo>
                  <a:cubicBezTo>
                    <a:pt x="1764" y="61"/>
                    <a:pt x="396" y="4013"/>
                    <a:pt x="214" y="5745"/>
                  </a:cubicBezTo>
                  <a:cubicBezTo>
                    <a:pt x="1" y="7508"/>
                    <a:pt x="457" y="8329"/>
                    <a:pt x="973" y="8329"/>
                  </a:cubicBezTo>
                  <a:cubicBezTo>
                    <a:pt x="1490" y="8329"/>
                    <a:pt x="6627" y="7903"/>
                    <a:pt x="6627" y="7903"/>
                  </a:cubicBezTo>
                  <a:cubicBezTo>
                    <a:pt x="6627" y="7903"/>
                    <a:pt x="7509" y="6535"/>
                    <a:pt x="7509" y="6292"/>
                  </a:cubicBezTo>
                  <a:cubicBezTo>
                    <a:pt x="7509" y="6019"/>
                    <a:pt x="6445" y="3496"/>
                    <a:pt x="6445" y="2675"/>
                  </a:cubicBezTo>
                  <a:cubicBezTo>
                    <a:pt x="6445" y="1854"/>
                    <a:pt x="5685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1493355" y="3872088"/>
              <a:ext cx="201657" cy="213870"/>
            </a:xfrm>
            <a:custGeom>
              <a:rect b="b" l="l" r="r" t="t"/>
              <a:pathLst>
                <a:path extrusionOk="0" h="8125" w="7661">
                  <a:moveTo>
                    <a:pt x="2766" y="0"/>
                  </a:moveTo>
                  <a:lnTo>
                    <a:pt x="2766" y="61"/>
                  </a:lnTo>
                  <a:lnTo>
                    <a:pt x="2766" y="3192"/>
                  </a:lnTo>
                  <a:cubicBezTo>
                    <a:pt x="2766" y="3192"/>
                    <a:pt x="0" y="5776"/>
                    <a:pt x="0" y="6657"/>
                  </a:cubicBezTo>
                  <a:cubicBezTo>
                    <a:pt x="0" y="7484"/>
                    <a:pt x="991" y="8124"/>
                    <a:pt x="1791" y="8124"/>
                  </a:cubicBezTo>
                  <a:cubicBezTo>
                    <a:pt x="1844" y="8124"/>
                    <a:pt x="1895" y="8122"/>
                    <a:pt x="1946" y="8116"/>
                  </a:cubicBezTo>
                  <a:cubicBezTo>
                    <a:pt x="2209" y="8075"/>
                    <a:pt x="2841" y="8072"/>
                    <a:pt x="3578" y="8072"/>
                  </a:cubicBezTo>
                  <a:cubicBezTo>
                    <a:pt x="3725" y="8072"/>
                    <a:pt x="3877" y="8072"/>
                    <a:pt x="4031" y="8072"/>
                  </a:cubicBezTo>
                  <a:cubicBezTo>
                    <a:pt x="5416" y="8072"/>
                    <a:pt x="6973" y="8061"/>
                    <a:pt x="7174" y="7842"/>
                  </a:cubicBezTo>
                  <a:cubicBezTo>
                    <a:pt x="7569" y="7447"/>
                    <a:pt x="7660" y="2949"/>
                    <a:pt x="7660" y="2949"/>
                  </a:cubicBezTo>
                  <a:lnTo>
                    <a:pt x="70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1518151" y="3139217"/>
              <a:ext cx="824921" cy="772223"/>
            </a:xfrm>
            <a:custGeom>
              <a:rect b="b" l="l" r="r" t="t"/>
              <a:pathLst>
                <a:path extrusionOk="0" h="29337" w="31339">
                  <a:moveTo>
                    <a:pt x="8329" y="0"/>
                  </a:moveTo>
                  <a:lnTo>
                    <a:pt x="8329" y="30"/>
                  </a:lnTo>
                  <a:cubicBezTo>
                    <a:pt x="8329" y="30"/>
                    <a:pt x="4590" y="1793"/>
                    <a:pt x="3223" y="3678"/>
                  </a:cubicBezTo>
                  <a:cubicBezTo>
                    <a:pt x="1855" y="5623"/>
                    <a:pt x="1368" y="5441"/>
                    <a:pt x="760" y="6231"/>
                  </a:cubicBezTo>
                  <a:cubicBezTo>
                    <a:pt x="153" y="7021"/>
                    <a:pt x="1" y="7629"/>
                    <a:pt x="457" y="8663"/>
                  </a:cubicBezTo>
                  <a:cubicBezTo>
                    <a:pt x="882" y="9666"/>
                    <a:pt x="1156" y="26870"/>
                    <a:pt x="1156" y="26870"/>
                  </a:cubicBezTo>
                  <a:lnTo>
                    <a:pt x="1156" y="29210"/>
                  </a:lnTo>
                  <a:cubicBezTo>
                    <a:pt x="1156" y="29210"/>
                    <a:pt x="2400" y="28839"/>
                    <a:pt x="3134" y="28839"/>
                  </a:cubicBezTo>
                  <a:cubicBezTo>
                    <a:pt x="3187" y="28839"/>
                    <a:pt x="3237" y="28841"/>
                    <a:pt x="3283" y="28845"/>
                  </a:cubicBezTo>
                  <a:cubicBezTo>
                    <a:pt x="3952" y="28906"/>
                    <a:pt x="5776" y="29210"/>
                    <a:pt x="6475" y="29332"/>
                  </a:cubicBezTo>
                  <a:cubicBezTo>
                    <a:pt x="6493" y="29335"/>
                    <a:pt x="6510" y="29337"/>
                    <a:pt x="6526" y="29337"/>
                  </a:cubicBezTo>
                  <a:cubicBezTo>
                    <a:pt x="7129" y="29337"/>
                    <a:pt x="6870" y="27234"/>
                    <a:pt x="6870" y="27234"/>
                  </a:cubicBezTo>
                  <a:lnTo>
                    <a:pt x="7448" y="25471"/>
                  </a:lnTo>
                  <a:cubicBezTo>
                    <a:pt x="7448" y="25471"/>
                    <a:pt x="7934" y="13739"/>
                    <a:pt x="8329" y="12766"/>
                  </a:cubicBezTo>
                  <a:cubicBezTo>
                    <a:pt x="8694" y="11793"/>
                    <a:pt x="11794" y="10031"/>
                    <a:pt x="11794" y="10031"/>
                  </a:cubicBezTo>
                  <a:cubicBezTo>
                    <a:pt x="11794" y="10031"/>
                    <a:pt x="11794" y="9814"/>
                    <a:pt x="12785" y="9814"/>
                  </a:cubicBezTo>
                  <a:cubicBezTo>
                    <a:pt x="13280" y="9814"/>
                    <a:pt x="14023" y="9868"/>
                    <a:pt x="15138" y="10031"/>
                  </a:cubicBezTo>
                  <a:cubicBezTo>
                    <a:pt x="15600" y="10098"/>
                    <a:pt x="16060" y="10126"/>
                    <a:pt x="16512" y="10126"/>
                  </a:cubicBezTo>
                  <a:cubicBezTo>
                    <a:pt x="18629" y="10126"/>
                    <a:pt x="20557" y="9516"/>
                    <a:pt x="21649" y="9516"/>
                  </a:cubicBezTo>
                  <a:cubicBezTo>
                    <a:pt x="22008" y="9516"/>
                    <a:pt x="22277" y="9582"/>
                    <a:pt x="22433" y="9757"/>
                  </a:cubicBezTo>
                  <a:cubicBezTo>
                    <a:pt x="23192" y="10638"/>
                    <a:pt x="23284" y="14985"/>
                    <a:pt x="23284" y="17325"/>
                  </a:cubicBezTo>
                  <a:cubicBezTo>
                    <a:pt x="23284" y="19696"/>
                    <a:pt x="23557" y="21277"/>
                    <a:pt x="23284" y="22645"/>
                  </a:cubicBezTo>
                  <a:cubicBezTo>
                    <a:pt x="23041" y="24013"/>
                    <a:pt x="23800" y="27599"/>
                    <a:pt x="23892" y="28086"/>
                  </a:cubicBezTo>
                  <a:cubicBezTo>
                    <a:pt x="24013" y="28572"/>
                    <a:pt x="23983" y="29149"/>
                    <a:pt x="23983" y="29149"/>
                  </a:cubicBezTo>
                  <a:cubicBezTo>
                    <a:pt x="23983" y="29149"/>
                    <a:pt x="24621" y="28693"/>
                    <a:pt x="25867" y="28693"/>
                  </a:cubicBezTo>
                  <a:cubicBezTo>
                    <a:pt x="27144" y="28693"/>
                    <a:pt x="29211" y="28572"/>
                    <a:pt x="29211" y="28572"/>
                  </a:cubicBezTo>
                  <a:cubicBezTo>
                    <a:pt x="29211" y="28572"/>
                    <a:pt x="28360" y="25715"/>
                    <a:pt x="29211" y="23861"/>
                  </a:cubicBezTo>
                  <a:cubicBezTo>
                    <a:pt x="30092" y="22006"/>
                    <a:pt x="30487" y="15046"/>
                    <a:pt x="30487" y="13070"/>
                  </a:cubicBezTo>
                  <a:cubicBezTo>
                    <a:pt x="30487" y="11094"/>
                    <a:pt x="31339" y="7265"/>
                    <a:pt x="30487" y="5775"/>
                  </a:cubicBezTo>
                  <a:cubicBezTo>
                    <a:pt x="29606" y="4286"/>
                    <a:pt x="21308" y="0"/>
                    <a:pt x="21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1542947" y="2564729"/>
              <a:ext cx="707312" cy="651298"/>
            </a:xfrm>
            <a:custGeom>
              <a:rect b="b" l="l" r="r" t="t"/>
              <a:pathLst>
                <a:path extrusionOk="0" h="24743" w="26871">
                  <a:moveTo>
                    <a:pt x="10913" y="1"/>
                  </a:moveTo>
                  <a:lnTo>
                    <a:pt x="10913" y="31"/>
                  </a:lnTo>
                  <a:cubicBezTo>
                    <a:pt x="7235" y="1490"/>
                    <a:pt x="2736" y="2554"/>
                    <a:pt x="1642" y="6870"/>
                  </a:cubicBezTo>
                  <a:cubicBezTo>
                    <a:pt x="1369" y="7934"/>
                    <a:pt x="1217" y="8998"/>
                    <a:pt x="973" y="10032"/>
                  </a:cubicBezTo>
                  <a:cubicBezTo>
                    <a:pt x="761" y="10761"/>
                    <a:pt x="1" y="11916"/>
                    <a:pt x="366" y="12676"/>
                  </a:cubicBezTo>
                  <a:cubicBezTo>
                    <a:pt x="852" y="13649"/>
                    <a:pt x="3344" y="13983"/>
                    <a:pt x="4287" y="14044"/>
                  </a:cubicBezTo>
                  <a:lnTo>
                    <a:pt x="10913" y="24743"/>
                  </a:lnTo>
                  <a:lnTo>
                    <a:pt x="19454" y="22706"/>
                  </a:lnTo>
                  <a:lnTo>
                    <a:pt x="24409" y="13284"/>
                  </a:lnTo>
                  <a:lnTo>
                    <a:pt x="25959" y="12828"/>
                  </a:lnTo>
                  <a:cubicBezTo>
                    <a:pt x="25959" y="12828"/>
                    <a:pt x="25995" y="12830"/>
                    <a:pt x="26054" y="12830"/>
                  </a:cubicBezTo>
                  <a:cubicBezTo>
                    <a:pt x="26287" y="12830"/>
                    <a:pt x="26871" y="12791"/>
                    <a:pt x="26871" y="12402"/>
                  </a:cubicBezTo>
                  <a:cubicBezTo>
                    <a:pt x="26871" y="11187"/>
                    <a:pt x="26354" y="9819"/>
                    <a:pt x="26080" y="8664"/>
                  </a:cubicBezTo>
                  <a:cubicBezTo>
                    <a:pt x="25685" y="6962"/>
                    <a:pt x="25503" y="4803"/>
                    <a:pt x="24743" y="3253"/>
                  </a:cubicBezTo>
                  <a:cubicBezTo>
                    <a:pt x="23861" y="1430"/>
                    <a:pt x="21551" y="1369"/>
                    <a:pt x="19788" y="974"/>
                  </a:cubicBezTo>
                  <a:cubicBezTo>
                    <a:pt x="18481" y="670"/>
                    <a:pt x="17174" y="305"/>
                    <a:pt x="158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1709384" y="2775651"/>
              <a:ext cx="48591" cy="236376"/>
            </a:xfrm>
            <a:custGeom>
              <a:rect b="b" l="l" r="r" t="t"/>
              <a:pathLst>
                <a:path extrusionOk="0" h="8980" w="1846">
                  <a:moveTo>
                    <a:pt x="1425" y="0"/>
                  </a:moveTo>
                  <a:lnTo>
                    <a:pt x="1425" y="0"/>
                  </a:lnTo>
                  <a:cubicBezTo>
                    <a:pt x="1423" y="0"/>
                    <a:pt x="1424" y="43"/>
                    <a:pt x="1429" y="134"/>
                  </a:cubicBezTo>
                  <a:cubicBezTo>
                    <a:pt x="1459" y="924"/>
                    <a:pt x="1125" y="3964"/>
                    <a:pt x="760" y="5332"/>
                  </a:cubicBezTo>
                  <a:cubicBezTo>
                    <a:pt x="662" y="5683"/>
                    <a:pt x="464" y="5746"/>
                    <a:pt x="335" y="5746"/>
                  </a:cubicBezTo>
                  <a:cubicBezTo>
                    <a:pt x="263" y="5746"/>
                    <a:pt x="213" y="5727"/>
                    <a:pt x="213" y="5727"/>
                  </a:cubicBezTo>
                  <a:lnTo>
                    <a:pt x="0" y="8979"/>
                  </a:lnTo>
                  <a:cubicBezTo>
                    <a:pt x="0" y="8979"/>
                    <a:pt x="1003" y="8006"/>
                    <a:pt x="1429" y="6335"/>
                  </a:cubicBezTo>
                  <a:cubicBezTo>
                    <a:pt x="1846" y="4806"/>
                    <a:pt x="1449" y="0"/>
                    <a:pt x="1425" y="0"/>
                  </a:cubicBezTo>
                  <a:close/>
                </a:path>
              </a:pathLst>
            </a:custGeom>
            <a:solidFill>
              <a:srgbClr val="034C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2057631" y="2771650"/>
              <a:ext cx="48618" cy="236376"/>
            </a:xfrm>
            <a:custGeom>
              <a:rect b="b" l="l" r="r" t="t"/>
              <a:pathLst>
                <a:path extrusionOk="0" h="8980" w="1847">
                  <a:moveTo>
                    <a:pt x="422" y="1"/>
                  </a:moveTo>
                  <a:lnTo>
                    <a:pt x="422" y="1"/>
                  </a:lnTo>
                  <a:cubicBezTo>
                    <a:pt x="397" y="1"/>
                    <a:pt x="1" y="4806"/>
                    <a:pt x="418" y="6335"/>
                  </a:cubicBezTo>
                  <a:cubicBezTo>
                    <a:pt x="813" y="8006"/>
                    <a:pt x="1846" y="8979"/>
                    <a:pt x="1846" y="8979"/>
                  </a:cubicBezTo>
                  <a:lnTo>
                    <a:pt x="1725" y="6000"/>
                  </a:lnTo>
                  <a:lnTo>
                    <a:pt x="1482" y="5909"/>
                  </a:lnTo>
                  <a:cubicBezTo>
                    <a:pt x="1330" y="5879"/>
                    <a:pt x="1178" y="5727"/>
                    <a:pt x="1117" y="5575"/>
                  </a:cubicBezTo>
                  <a:cubicBezTo>
                    <a:pt x="935" y="4541"/>
                    <a:pt x="357" y="1015"/>
                    <a:pt x="418" y="134"/>
                  </a:cubicBezTo>
                  <a:cubicBezTo>
                    <a:pt x="423" y="4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034C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1777375" y="2507925"/>
              <a:ext cx="241667" cy="216055"/>
            </a:xfrm>
            <a:custGeom>
              <a:rect b="b" l="l" r="r" t="t"/>
              <a:pathLst>
                <a:path extrusionOk="0" fill="none" h="8208" w="9181">
                  <a:moveTo>
                    <a:pt x="9180" y="4104"/>
                  </a:moveTo>
                  <a:cubicBezTo>
                    <a:pt x="9180" y="6384"/>
                    <a:pt x="7144" y="8208"/>
                    <a:pt x="4591" y="8208"/>
                  </a:cubicBezTo>
                  <a:cubicBezTo>
                    <a:pt x="2037" y="8208"/>
                    <a:pt x="1" y="6384"/>
                    <a:pt x="1" y="4104"/>
                  </a:cubicBezTo>
                  <a:cubicBezTo>
                    <a:pt x="1" y="1855"/>
                    <a:pt x="2037" y="1"/>
                    <a:pt x="4591" y="1"/>
                  </a:cubicBezTo>
                  <a:cubicBezTo>
                    <a:pt x="7144" y="1"/>
                    <a:pt x="9180" y="1855"/>
                    <a:pt x="9180" y="4104"/>
                  </a:cubicBezTo>
                  <a:close/>
                </a:path>
              </a:pathLst>
            </a:custGeom>
            <a:noFill/>
            <a:ln cap="flat" cmpd="sng" w="8350">
              <a:solidFill>
                <a:schemeClr val="accent5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1812595" y="2525534"/>
              <a:ext cx="184837" cy="174439"/>
            </a:xfrm>
            <a:custGeom>
              <a:rect b="b" l="l" r="r" t="t"/>
              <a:pathLst>
                <a:path extrusionOk="0" h="6627" w="7022">
                  <a:moveTo>
                    <a:pt x="7022" y="1"/>
                  </a:moveTo>
                  <a:cubicBezTo>
                    <a:pt x="6991" y="1"/>
                    <a:pt x="61" y="1672"/>
                    <a:pt x="61" y="1672"/>
                  </a:cubicBezTo>
                  <a:cubicBezTo>
                    <a:pt x="0" y="1703"/>
                    <a:pt x="61" y="4013"/>
                    <a:pt x="61" y="4195"/>
                  </a:cubicBezTo>
                  <a:cubicBezTo>
                    <a:pt x="61" y="4590"/>
                    <a:pt x="31" y="4864"/>
                    <a:pt x="183" y="5168"/>
                  </a:cubicBezTo>
                  <a:cubicBezTo>
                    <a:pt x="608" y="5928"/>
                    <a:pt x="1307" y="6536"/>
                    <a:pt x="2189" y="6596"/>
                  </a:cubicBezTo>
                  <a:cubicBezTo>
                    <a:pt x="2386" y="6617"/>
                    <a:pt x="2580" y="6627"/>
                    <a:pt x="2772" y="6627"/>
                  </a:cubicBezTo>
                  <a:cubicBezTo>
                    <a:pt x="4005" y="6627"/>
                    <a:pt x="5141" y="6216"/>
                    <a:pt x="6140" y="5533"/>
                  </a:cubicBezTo>
                  <a:cubicBezTo>
                    <a:pt x="6262" y="5472"/>
                    <a:pt x="7022" y="4560"/>
                    <a:pt x="7022" y="4438"/>
                  </a:cubicBezTo>
                  <a:lnTo>
                    <a:pt x="7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1765372" y="2259098"/>
              <a:ext cx="251275" cy="375622"/>
            </a:xfrm>
            <a:custGeom>
              <a:rect b="b" l="l" r="r" t="t"/>
              <a:pathLst>
                <a:path extrusionOk="0" h="14270" w="9546">
                  <a:moveTo>
                    <a:pt x="4712" y="1"/>
                  </a:moveTo>
                  <a:cubicBezTo>
                    <a:pt x="3831" y="1"/>
                    <a:pt x="670" y="457"/>
                    <a:pt x="122" y="2828"/>
                  </a:cubicBezTo>
                  <a:cubicBezTo>
                    <a:pt x="122" y="2828"/>
                    <a:pt x="1" y="8451"/>
                    <a:pt x="122" y="10123"/>
                  </a:cubicBezTo>
                  <a:cubicBezTo>
                    <a:pt x="214" y="11764"/>
                    <a:pt x="2098" y="13709"/>
                    <a:pt x="3253" y="13861"/>
                  </a:cubicBezTo>
                  <a:cubicBezTo>
                    <a:pt x="3997" y="13976"/>
                    <a:pt x="4814" y="14270"/>
                    <a:pt x="5491" y="14270"/>
                  </a:cubicBezTo>
                  <a:cubicBezTo>
                    <a:pt x="5893" y="14270"/>
                    <a:pt x="6245" y="14167"/>
                    <a:pt x="6506" y="13861"/>
                  </a:cubicBezTo>
                  <a:cubicBezTo>
                    <a:pt x="7174" y="13071"/>
                    <a:pt x="8937" y="12007"/>
                    <a:pt x="9241" y="10639"/>
                  </a:cubicBezTo>
                  <a:cubicBezTo>
                    <a:pt x="9545" y="9272"/>
                    <a:pt x="9120" y="5442"/>
                    <a:pt x="9241" y="5016"/>
                  </a:cubicBezTo>
                  <a:cubicBezTo>
                    <a:pt x="9332" y="4591"/>
                    <a:pt x="8937" y="1399"/>
                    <a:pt x="8238" y="791"/>
                  </a:cubicBezTo>
                  <a:cubicBezTo>
                    <a:pt x="7539" y="183"/>
                    <a:pt x="5594" y="1"/>
                    <a:pt x="4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1786193" y="2331906"/>
              <a:ext cx="211238" cy="208158"/>
            </a:xfrm>
            <a:custGeom>
              <a:rect b="b" l="l" r="r" t="t"/>
              <a:pathLst>
                <a:path extrusionOk="0" h="7908" w="8025">
                  <a:moveTo>
                    <a:pt x="1915" y="1"/>
                  </a:moveTo>
                  <a:cubicBezTo>
                    <a:pt x="1186" y="62"/>
                    <a:pt x="608" y="1825"/>
                    <a:pt x="608" y="1825"/>
                  </a:cubicBezTo>
                  <a:cubicBezTo>
                    <a:pt x="608" y="1825"/>
                    <a:pt x="0" y="4560"/>
                    <a:pt x="31" y="5442"/>
                  </a:cubicBezTo>
                  <a:cubicBezTo>
                    <a:pt x="119" y="6300"/>
                    <a:pt x="122" y="7907"/>
                    <a:pt x="795" y="7907"/>
                  </a:cubicBezTo>
                  <a:cubicBezTo>
                    <a:pt x="813" y="7907"/>
                    <a:pt x="832" y="7906"/>
                    <a:pt x="851" y="7904"/>
                  </a:cubicBezTo>
                  <a:cubicBezTo>
                    <a:pt x="1611" y="7843"/>
                    <a:pt x="2401" y="6050"/>
                    <a:pt x="3800" y="6050"/>
                  </a:cubicBezTo>
                  <a:cubicBezTo>
                    <a:pt x="5156" y="6050"/>
                    <a:pt x="5826" y="7452"/>
                    <a:pt x="6698" y="7452"/>
                  </a:cubicBezTo>
                  <a:cubicBezTo>
                    <a:pt x="6724" y="7452"/>
                    <a:pt x="6751" y="7450"/>
                    <a:pt x="6778" y="7448"/>
                  </a:cubicBezTo>
                  <a:cubicBezTo>
                    <a:pt x="7690" y="7387"/>
                    <a:pt x="7873" y="6354"/>
                    <a:pt x="7933" y="4621"/>
                  </a:cubicBezTo>
                  <a:cubicBezTo>
                    <a:pt x="8025" y="2858"/>
                    <a:pt x="6566" y="1"/>
                    <a:pt x="5715" y="1"/>
                  </a:cubicBezTo>
                  <a:cubicBezTo>
                    <a:pt x="4833" y="1"/>
                    <a:pt x="5137" y="882"/>
                    <a:pt x="3952" y="882"/>
                  </a:cubicBezTo>
                  <a:cubicBezTo>
                    <a:pt x="2766" y="882"/>
                    <a:pt x="2705" y="1"/>
                    <a:pt x="1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1867003" y="2889785"/>
              <a:ext cx="371253" cy="371858"/>
            </a:xfrm>
            <a:custGeom>
              <a:rect b="b" l="l" r="r" t="t"/>
              <a:pathLst>
                <a:path extrusionOk="0" h="14127" w="14104">
                  <a:moveTo>
                    <a:pt x="11680" y="0"/>
                  </a:moveTo>
                  <a:cubicBezTo>
                    <a:pt x="11447" y="0"/>
                    <a:pt x="11227" y="7"/>
                    <a:pt x="11034" y="23"/>
                  </a:cubicBezTo>
                  <a:cubicBezTo>
                    <a:pt x="9909" y="145"/>
                    <a:pt x="8997" y="1512"/>
                    <a:pt x="8997" y="1512"/>
                  </a:cubicBezTo>
                  <a:lnTo>
                    <a:pt x="8815" y="6406"/>
                  </a:lnTo>
                  <a:lnTo>
                    <a:pt x="8177" y="7288"/>
                  </a:lnTo>
                  <a:cubicBezTo>
                    <a:pt x="7538" y="8108"/>
                    <a:pt x="2523" y="11239"/>
                    <a:pt x="2523" y="11239"/>
                  </a:cubicBezTo>
                  <a:lnTo>
                    <a:pt x="1459" y="10540"/>
                  </a:lnTo>
                  <a:lnTo>
                    <a:pt x="0" y="11421"/>
                  </a:lnTo>
                  <a:lnTo>
                    <a:pt x="0" y="14127"/>
                  </a:lnTo>
                  <a:lnTo>
                    <a:pt x="912" y="14127"/>
                  </a:lnTo>
                  <a:lnTo>
                    <a:pt x="1733" y="13063"/>
                  </a:lnTo>
                  <a:lnTo>
                    <a:pt x="2736" y="13245"/>
                  </a:lnTo>
                  <a:lnTo>
                    <a:pt x="3131" y="14127"/>
                  </a:lnTo>
                  <a:lnTo>
                    <a:pt x="3769" y="14127"/>
                  </a:lnTo>
                  <a:lnTo>
                    <a:pt x="11338" y="9719"/>
                  </a:lnTo>
                  <a:cubicBezTo>
                    <a:pt x="11338" y="9719"/>
                    <a:pt x="12736" y="9202"/>
                    <a:pt x="13009" y="8807"/>
                  </a:cubicBezTo>
                  <a:cubicBezTo>
                    <a:pt x="13313" y="8382"/>
                    <a:pt x="12918" y="7531"/>
                    <a:pt x="12918" y="7531"/>
                  </a:cubicBezTo>
                  <a:lnTo>
                    <a:pt x="14104" y="145"/>
                  </a:lnTo>
                  <a:cubicBezTo>
                    <a:pt x="14104" y="145"/>
                    <a:pt x="12764" y="0"/>
                    <a:pt x="11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2053419" y="2855961"/>
              <a:ext cx="220846" cy="120057"/>
            </a:xfrm>
            <a:custGeom>
              <a:rect b="b" l="l" r="r" t="t"/>
              <a:pathLst>
                <a:path extrusionOk="0" h="4561" w="8390">
                  <a:moveTo>
                    <a:pt x="3253" y="1"/>
                  </a:moveTo>
                  <a:lnTo>
                    <a:pt x="0" y="3041"/>
                  </a:lnTo>
                  <a:lnTo>
                    <a:pt x="760" y="4560"/>
                  </a:lnTo>
                  <a:cubicBezTo>
                    <a:pt x="760" y="4560"/>
                    <a:pt x="2341" y="2797"/>
                    <a:pt x="3982" y="2645"/>
                  </a:cubicBezTo>
                  <a:cubicBezTo>
                    <a:pt x="5056" y="2564"/>
                    <a:pt x="6535" y="2551"/>
                    <a:pt x="7402" y="2551"/>
                  </a:cubicBezTo>
                  <a:cubicBezTo>
                    <a:pt x="7836" y="2551"/>
                    <a:pt x="8116" y="2554"/>
                    <a:pt x="8116" y="2554"/>
                  </a:cubicBezTo>
                  <a:lnTo>
                    <a:pt x="8390" y="609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BC6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1577351" y="2903736"/>
              <a:ext cx="406472" cy="448772"/>
            </a:xfrm>
            <a:custGeom>
              <a:rect b="b" l="l" r="r" t="t"/>
              <a:pathLst>
                <a:path extrusionOk="0" h="17049" w="15442">
                  <a:moveTo>
                    <a:pt x="2253" y="1"/>
                  </a:moveTo>
                  <a:cubicBezTo>
                    <a:pt x="2162" y="1"/>
                    <a:pt x="2070" y="4"/>
                    <a:pt x="1977" y="10"/>
                  </a:cubicBezTo>
                  <a:cubicBezTo>
                    <a:pt x="1825" y="23"/>
                    <a:pt x="1666" y="28"/>
                    <a:pt x="1504" y="28"/>
                  </a:cubicBezTo>
                  <a:cubicBezTo>
                    <a:pt x="1216" y="28"/>
                    <a:pt x="922" y="14"/>
                    <a:pt x="652" y="14"/>
                  </a:cubicBezTo>
                  <a:cubicBezTo>
                    <a:pt x="406" y="14"/>
                    <a:pt x="180" y="26"/>
                    <a:pt x="1" y="70"/>
                  </a:cubicBezTo>
                  <a:cubicBezTo>
                    <a:pt x="153" y="1378"/>
                    <a:pt x="670" y="3900"/>
                    <a:pt x="1369" y="6302"/>
                  </a:cubicBezTo>
                  <a:cubicBezTo>
                    <a:pt x="1673" y="7426"/>
                    <a:pt x="1764" y="8034"/>
                    <a:pt x="2037" y="8338"/>
                  </a:cubicBezTo>
                  <a:cubicBezTo>
                    <a:pt x="2645" y="9098"/>
                    <a:pt x="9028" y="11682"/>
                    <a:pt x="9120" y="12107"/>
                  </a:cubicBezTo>
                  <a:cubicBezTo>
                    <a:pt x="9180" y="12533"/>
                    <a:pt x="9120" y="15299"/>
                    <a:pt x="9120" y="15299"/>
                  </a:cubicBezTo>
                  <a:lnTo>
                    <a:pt x="11399" y="16818"/>
                  </a:lnTo>
                  <a:cubicBezTo>
                    <a:pt x="11399" y="16818"/>
                    <a:pt x="13353" y="17048"/>
                    <a:pt x="14102" y="17048"/>
                  </a:cubicBezTo>
                  <a:cubicBezTo>
                    <a:pt x="14215" y="17048"/>
                    <a:pt x="14300" y="17043"/>
                    <a:pt x="14348" y="17031"/>
                  </a:cubicBezTo>
                  <a:cubicBezTo>
                    <a:pt x="14743" y="16970"/>
                    <a:pt x="15442" y="14600"/>
                    <a:pt x="15381" y="14265"/>
                  </a:cubicBezTo>
                  <a:cubicBezTo>
                    <a:pt x="15320" y="13931"/>
                    <a:pt x="14135" y="13657"/>
                    <a:pt x="14135" y="13657"/>
                  </a:cubicBezTo>
                  <a:lnTo>
                    <a:pt x="13740" y="12776"/>
                  </a:lnTo>
                  <a:lnTo>
                    <a:pt x="12737" y="12593"/>
                  </a:lnTo>
                  <a:lnTo>
                    <a:pt x="11916" y="13657"/>
                  </a:lnTo>
                  <a:lnTo>
                    <a:pt x="11004" y="13657"/>
                  </a:lnTo>
                  <a:lnTo>
                    <a:pt x="11004" y="10952"/>
                  </a:lnTo>
                  <a:lnTo>
                    <a:pt x="5442" y="5846"/>
                  </a:lnTo>
                  <a:lnTo>
                    <a:pt x="5229" y="861"/>
                  </a:lnTo>
                  <a:cubicBezTo>
                    <a:pt x="4490" y="577"/>
                    <a:pt x="3540" y="1"/>
                    <a:pt x="225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1572560" y="2895155"/>
              <a:ext cx="166437" cy="52856"/>
            </a:xfrm>
            <a:custGeom>
              <a:rect b="b" l="l" r="r" t="t"/>
              <a:pathLst>
                <a:path extrusionOk="0" h="2008" w="6323">
                  <a:moveTo>
                    <a:pt x="339" y="0"/>
                  </a:moveTo>
                  <a:cubicBezTo>
                    <a:pt x="182" y="0"/>
                    <a:pt x="65" y="10"/>
                    <a:pt x="0" y="32"/>
                  </a:cubicBezTo>
                  <a:lnTo>
                    <a:pt x="0" y="1400"/>
                  </a:lnTo>
                  <a:cubicBezTo>
                    <a:pt x="0" y="1400"/>
                    <a:pt x="1960" y="1148"/>
                    <a:pt x="2727" y="1148"/>
                  </a:cubicBezTo>
                  <a:cubicBezTo>
                    <a:pt x="2804" y="1148"/>
                    <a:pt x="2869" y="1151"/>
                    <a:pt x="2918" y="1156"/>
                  </a:cubicBezTo>
                  <a:cubicBezTo>
                    <a:pt x="3435" y="1217"/>
                    <a:pt x="5745" y="2007"/>
                    <a:pt x="5745" y="2007"/>
                  </a:cubicBezTo>
                  <a:lnTo>
                    <a:pt x="6323" y="761"/>
                  </a:lnTo>
                  <a:cubicBezTo>
                    <a:pt x="6323" y="761"/>
                    <a:pt x="1734" y="0"/>
                    <a:pt x="339" y="0"/>
                  </a:cubicBezTo>
                  <a:close/>
                </a:path>
              </a:pathLst>
            </a:custGeom>
            <a:solidFill>
              <a:srgbClr val="BC6C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956482" y="3107209"/>
              <a:ext cx="2733934" cy="96024"/>
            </a:xfrm>
            <a:custGeom>
              <a:rect b="b" l="l" r="r" t="t"/>
              <a:pathLst>
                <a:path extrusionOk="0" h="3648" w="103863">
                  <a:moveTo>
                    <a:pt x="1369" y="0"/>
                  </a:moveTo>
                  <a:cubicBezTo>
                    <a:pt x="609" y="0"/>
                    <a:pt x="1" y="608"/>
                    <a:pt x="1" y="1368"/>
                  </a:cubicBezTo>
                  <a:lnTo>
                    <a:pt x="1" y="2280"/>
                  </a:lnTo>
                  <a:cubicBezTo>
                    <a:pt x="1" y="3040"/>
                    <a:pt x="609" y="3648"/>
                    <a:pt x="1369" y="3648"/>
                  </a:cubicBezTo>
                  <a:lnTo>
                    <a:pt x="102495" y="3648"/>
                  </a:lnTo>
                  <a:cubicBezTo>
                    <a:pt x="103255" y="3648"/>
                    <a:pt x="103863" y="3040"/>
                    <a:pt x="103863" y="2280"/>
                  </a:cubicBezTo>
                  <a:lnTo>
                    <a:pt x="103863" y="1368"/>
                  </a:lnTo>
                  <a:cubicBezTo>
                    <a:pt x="103863" y="608"/>
                    <a:pt x="103255" y="0"/>
                    <a:pt x="1024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956482" y="3146403"/>
              <a:ext cx="2733934" cy="56830"/>
            </a:xfrm>
            <a:custGeom>
              <a:rect b="b" l="l" r="r" t="t"/>
              <a:pathLst>
                <a:path extrusionOk="0" h="2159" w="103863">
                  <a:moveTo>
                    <a:pt x="1" y="1"/>
                  </a:moveTo>
                  <a:lnTo>
                    <a:pt x="1" y="791"/>
                  </a:lnTo>
                  <a:cubicBezTo>
                    <a:pt x="1" y="1551"/>
                    <a:pt x="609" y="2159"/>
                    <a:pt x="1369" y="2159"/>
                  </a:cubicBezTo>
                  <a:lnTo>
                    <a:pt x="102495" y="2159"/>
                  </a:lnTo>
                  <a:cubicBezTo>
                    <a:pt x="103255" y="2159"/>
                    <a:pt x="103863" y="1551"/>
                    <a:pt x="103863" y="791"/>
                  </a:cubicBezTo>
                  <a:lnTo>
                    <a:pt x="103863" y="1"/>
                  </a:lnTo>
                  <a:cubicBezTo>
                    <a:pt x="103863" y="760"/>
                    <a:pt x="103255" y="1368"/>
                    <a:pt x="102495" y="1368"/>
                  </a:cubicBezTo>
                  <a:lnTo>
                    <a:pt x="1369" y="1368"/>
                  </a:lnTo>
                  <a:cubicBezTo>
                    <a:pt x="609" y="1368"/>
                    <a:pt x="1" y="760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3228745" y="3203207"/>
              <a:ext cx="192049" cy="51224"/>
            </a:xfrm>
            <a:custGeom>
              <a:rect b="b" l="l" r="r" t="t"/>
              <a:pathLst>
                <a:path extrusionOk="0" h="1946" w="7296">
                  <a:moveTo>
                    <a:pt x="1" y="1"/>
                  </a:moveTo>
                  <a:lnTo>
                    <a:pt x="396" y="730"/>
                  </a:lnTo>
                  <a:cubicBezTo>
                    <a:pt x="821" y="1490"/>
                    <a:pt x="1672" y="1946"/>
                    <a:pt x="2523" y="1946"/>
                  </a:cubicBezTo>
                  <a:lnTo>
                    <a:pt x="7296" y="1946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434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3415161" y="3203207"/>
              <a:ext cx="126453" cy="884120"/>
            </a:xfrm>
            <a:custGeom>
              <a:rect b="b" l="l" r="r" t="t"/>
              <a:pathLst>
                <a:path extrusionOk="0" h="33588" w="4804">
                  <a:moveTo>
                    <a:pt x="1" y="1"/>
                  </a:moveTo>
                  <a:lnTo>
                    <a:pt x="214" y="1946"/>
                  </a:lnTo>
                  <a:lnTo>
                    <a:pt x="3405" y="33588"/>
                  </a:lnTo>
                  <a:lnTo>
                    <a:pt x="4803" y="33588"/>
                  </a:lnTo>
                  <a:lnTo>
                    <a:pt x="48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1226129" y="3203207"/>
              <a:ext cx="192839" cy="51224"/>
            </a:xfrm>
            <a:custGeom>
              <a:rect b="b" l="l" r="r" t="t"/>
              <a:pathLst>
                <a:path extrusionOk="0" h="1946" w="7326">
                  <a:moveTo>
                    <a:pt x="243" y="1"/>
                  </a:moveTo>
                  <a:lnTo>
                    <a:pt x="0" y="1946"/>
                  </a:lnTo>
                  <a:lnTo>
                    <a:pt x="4803" y="1946"/>
                  </a:lnTo>
                  <a:cubicBezTo>
                    <a:pt x="5654" y="1946"/>
                    <a:pt x="6444" y="1490"/>
                    <a:pt x="6930" y="730"/>
                  </a:cubicBezTo>
                  <a:lnTo>
                    <a:pt x="7325" y="1"/>
                  </a:lnTo>
                  <a:close/>
                </a:path>
              </a:pathLst>
            </a:custGeom>
            <a:solidFill>
              <a:srgbClr val="434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1105309" y="3203207"/>
              <a:ext cx="125637" cy="884120"/>
            </a:xfrm>
            <a:custGeom>
              <a:rect b="b" l="l" r="r" t="t"/>
              <a:pathLst>
                <a:path extrusionOk="0" h="33588" w="4773">
                  <a:moveTo>
                    <a:pt x="0" y="1"/>
                  </a:moveTo>
                  <a:lnTo>
                    <a:pt x="0" y="33588"/>
                  </a:lnTo>
                  <a:lnTo>
                    <a:pt x="1399" y="33588"/>
                  </a:lnTo>
                  <a:lnTo>
                    <a:pt x="47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1388539" y="2726349"/>
              <a:ext cx="402471" cy="353669"/>
            </a:xfrm>
            <a:custGeom>
              <a:rect b="b" l="l" r="r" t="t"/>
              <a:pathLst>
                <a:path extrusionOk="0" h="13436" w="15290">
                  <a:moveTo>
                    <a:pt x="4134" y="1"/>
                  </a:moveTo>
                  <a:lnTo>
                    <a:pt x="0" y="13436"/>
                  </a:lnTo>
                  <a:lnTo>
                    <a:pt x="11156" y="13436"/>
                  </a:lnTo>
                  <a:lnTo>
                    <a:pt x="152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1413335" y="2726349"/>
              <a:ext cx="401681" cy="353669"/>
            </a:xfrm>
            <a:custGeom>
              <a:rect b="b" l="l" r="r" t="t"/>
              <a:pathLst>
                <a:path extrusionOk="0" h="13436" w="15260">
                  <a:moveTo>
                    <a:pt x="4135" y="1"/>
                  </a:moveTo>
                  <a:lnTo>
                    <a:pt x="1" y="13436"/>
                  </a:lnTo>
                  <a:lnTo>
                    <a:pt x="11156" y="13436"/>
                  </a:lnTo>
                  <a:lnTo>
                    <a:pt x="152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1105309" y="3069594"/>
              <a:ext cx="539295" cy="36825"/>
            </a:xfrm>
            <a:custGeom>
              <a:rect b="b" l="l" r="r" t="t"/>
              <a:pathLst>
                <a:path extrusionOk="0" h="1399" w="20488">
                  <a:moveTo>
                    <a:pt x="0" y="1"/>
                  </a:moveTo>
                  <a:lnTo>
                    <a:pt x="0" y="1399"/>
                  </a:lnTo>
                  <a:lnTo>
                    <a:pt x="20487" y="1399"/>
                  </a:lnTo>
                  <a:lnTo>
                    <a:pt x="204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1374141" y="3069594"/>
              <a:ext cx="309658" cy="36825"/>
            </a:xfrm>
            <a:custGeom>
              <a:rect b="b" l="l" r="r" t="t"/>
              <a:pathLst>
                <a:path extrusionOk="0" h="1399" w="11764">
                  <a:moveTo>
                    <a:pt x="0" y="1"/>
                  </a:moveTo>
                  <a:lnTo>
                    <a:pt x="0" y="1399"/>
                  </a:lnTo>
                  <a:lnTo>
                    <a:pt x="11763" y="1399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1602173" y="2867253"/>
              <a:ext cx="48828" cy="72440"/>
            </a:xfrm>
            <a:custGeom>
              <a:rect b="b" l="l" r="r" t="t"/>
              <a:pathLst>
                <a:path extrusionOk="0" h="2752" w="1855">
                  <a:moveTo>
                    <a:pt x="1056" y="0"/>
                  </a:moveTo>
                  <a:cubicBezTo>
                    <a:pt x="675" y="0"/>
                    <a:pt x="285" y="456"/>
                    <a:pt x="152" y="1122"/>
                  </a:cubicBezTo>
                  <a:cubicBezTo>
                    <a:pt x="0" y="1882"/>
                    <a:pt x="182" y="2581"/>
                    <a:pt x="638" y="2733"/>
                  </a:cubicBezTo>
                  <a:cubicBezTo>
                    <a:pt x="682" y="2746"/>
                    <a:pt x="727" y="2752"/>
                    <a:pt x="772" y="2752"/>
                  </a:cubicBezTo>
                  <a:cubicBezTo>
                    <a:pt x="1161" y="2752"/>
                    <a:pt x="1566" y="2293"/>
                    <a:pt x="1702" y="1639"/>
                  </a:cubicBezTo>
                  <a:cubicBezTo>
                    <a:pt x="1854" y="879"/>
                    <a:pt x="1672" y="180"/>
                    <a:pt x="1216" y="28"/>
                  </a:cubicBezTo>
                  <a:cubicBezTo>
                    <a:pt x="1163" y="9"/>
                    <a:pt x="1110" y="0"/>
                    <a:pt x="1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2051024" y="2726349"/>
              <a:ext cx="448062" cy="353669"/>
            </a:xfrm>
            <a:custGeom>
              <a:rect b="b" l="l" r="r" t="t"/>
              <a:pathLst>
                <a:path extrusionOk="0" h="13436" w="17022">
                  <a:moveTo>
                    <a:pt x="0" y="1"/>
                  </a:moveTo>
                  <a:lnTo>
                    <a:pt x="0" y="13436"/>
                  </a:lnTo>
                  <a:lnTo>
                    <a:pt x="17022" y="13436"/>
                  </a:lnTo>
                  <a:lnTo>
                    <a:pt x="17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2065422" y="2726349"/>
              <a:ext cx="469672" cy="353669"/>
            </a:xfrm>
            <a:custGeom>
              <a:rect b="b" l="l" r="r" t="t"/>
              <a:pathLst>
                <a:path extrusionOk="0" h="13436" w="17843">
                  <a:moveTo>
                    <a:pt x="0" y="1"/>
                  </a:moveTo>
                  <a:lnTo>
                    <a:pt x="0" y="13436"/>
                  </a:lnTo>
                  <a:lnTo>
                    <a:pt x="17843" y="13436"/>
                  </a:lnTo>
                  <a:lnTo>
                    <a:pt x="178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2067028" y="3079991"/>
              <a:ext cx="454458" cy="27244"/>
            </a:xfrm>
            <a:custGeom>
              <a:rect b="b" l="l" r="r" t="t"/>
              <a:pathLst>
                <a:path extrusionOk="0" h="1035" w="17265">
                  <a:moveTo>
                    <a:pt x="0" y="1"/>
                  </a:moveTo>
                  <a:lnTo>
                    <a:pt x="0" y="1034"/>
                  </a:lnTo>
                  <a:lnTo>
                    <a:pt x="17265" y="1034"/>
                  </a:lnTo>
                  <a:lnTo>
                    <a:pt x="172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2259024" y="2867964"/>
              <a:ext cx="70439" cy="70439"/>
            </a:xfrm>
            <a:custGeom>
              <a:rect b="b" l="l" r="r" t="t"/>
              <a:pathLst>
                <a:path extrusionOk="0" h="2676" w="2676">
                  <a:moveTo>
                    <a:pt x="1338" y="1"/>
                  </a:moveTo>
                  <a:cubicBezTo>
                    <a:pt x="609" y="1"/>
                    <a:pt x="1" y="609"/>
                    <a:pt x="1" y="1338"/>
                  </a:cubicBezTo>
                  <a:cubicBezTo>
                    <a:pt x="1" y="2068"/>
                    <a:pt x="609" y="2676"/>
                    <a:pt x="1338" y="2676"/>
                  </a:cubicBezTo>
                  <a:cubicBezTo>
                    <a:pt x="2068" y="2676"/>
                    <a:pt x="2676" y="2068"/>
                    <a:pt x="2676" y="1338"/>
                  </a:cubicBezTo>
                  <a:cubicBezTo>
                    <a:pt x="2676" y="609"/>
                    <a:pt x="2068" y="1"/>
                    <a:pt x="1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2950306" y="2726349"/>
              <a:ext cx="402471" cy="353669"/>
            </a:xfrm>
            <a:custGeom>
              <a:rect b="b" l="l" r="r" t="t"/>
              <a:pathLst>
                <a:path extrusionOk="0" h="13436" w="15290">
                  <a:moveTo>
                    <a:pt x="1" y="1"/>
                  </a:moveTo>
                  <a:lnTo>
                    <a:pt x="4135" y="13436"/>
                  </a:lnTo>
                  <a:lnTo>
                    <a:pt x="15290" y="13436"/>
                  </a:lnTo>
                  <a:lnTo>
                    <a:pt x="11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2925510" y="2726349"/>
              <a:ext cx="403287" cy="353669"/>
            </a:xfrm>
            <a:custGeom>
              <a:rect b="b" l="l" r="r" t="t"/>
              <a:pathLst>
                <a:path extrusionOk="0" h="13436" w="15321">
                  <a:moveTo>
                    <a:pt x="1" y="1"/>
                  </a:moveTo>
                  <a:lnTo>
                    <a:pt x="4134" y="13436"/>
                  </a:lnTo>
                  <a:lnTo>
                    <a:pt x="15320" y="13436"/>
                  </a:lnTo>
                  <a:lnTo>
                    <a:pt x="11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3096738" y="3070384"/>
              <a:ext cx="539269" cy="36851"/>
            </a:xfrm>
            <a:custGeom>
              <a:rect b="b" l="l" r="r" t="t"/>
              <a:pathLst>
                <a:path extrusionOk="0" h="1400" w="20487">
                  <a:moveTo>
                    <a:pt x="0" y="1"/>
                  </a:moveTo>
                  <a:lnTo>
                    <a:pt x="0" y="1399"/>
                  </a:lnTo>
                  <a:lnTo>
                    <a:pt x="20487" y="1399"/>
                  </a:lnTo>
                  <a:lnTo>
                    <a:pt x="204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3056728" y="3070384"/>
              <a:ext cx="310474" cy="36851"/>
            </a:xfrm>
            <a:custGeom>
              <a:rect b="b" l="l" r="r" t="t"/>
              <a:pathLst>
                <a:path extrusionOk="0" h="1400" w="11795">
                  <a:moveTo>
                    <a:pt x="1" y="1"/>
                  </a:moveTo>
                  <a:lnTo>
                    <a:pt x="1" y="1399"/>
                  </a:lnTo>
                  <a:lnTo>
                    <a:pt x="11794" y="1399"/>
                  </a:lnTo>
                  <a:lnTo>
                    <a:pt x="117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3090341" y="2867253"/>
              <a:ext cx="48828" cy="72650"/>
            </a:xfrm>
            <a:custGeom>
              <a:rect b="b" l="l" r="r" t="t"/>
              <a:pathLst>
                <a:path extrusionOk="0" h="2760" w="1855">
                  <a:moveTo>
                    <a:pt x="798" y="0"/>
                  </a:moveTo>
                  <a:cubicBezTo>
                    <a:pt x="744" y="0"/>
                    <a:pt x="691" y="9"/>
                    <a:pt x="638" y="28"/>
                  </a:cubicBezTo>
                  <a:cubicBezTo>
                    <a:pt x="182" y="180"/>
                    <a:pt x="0" y="879"/>
                    <a:pt x="152" y="1639"/>
                  </a:cubicBezTo>
                  <a:cubicBezTo>
                    <a:pt x="286" y="2282"/>
                    <a:pt x="656" y="2760"/>
                    <a:pt x="1054" y="2760"/>
                  </a:cubicBezTo>
                  <a:cubicBezTo>
                    <a:pt x="1108" y="2760"/>
                    <a:pt x="1162" y="2751"/>
                    <a:pt x="1216" y="2733"/>
                  </a:cubicBezTo>
                  <a:cubicBezTo>
                    <a:pt x="1672" y="2581"/>
                    <a:pt x="1854" y="1882"/>
                    <a:pt x="1702" y="1122"/>
                  </a:cubicBezTo>
                  <a:cubicBezTo>
                    <a:pt x="1569" y="456"/>
                    <a:pt x="1179" y="0"/>
                    <a:pt x="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/>
          <p:nvPr>
            <p:ph idx="1" type="body"/>
          </p:nvPr>
        </p:nvSpPr>
        <p:spPr>
          <a:xfrm>
            <a:off x="713250" y="1228675"/>
            <a:ext cx="7717500" cy="3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/>
              <a:t>Hungry Hub is a cutting-edge food delivery website designed for a seamless experience on </a:t>
            </a:r>
            <a:r>
              <a:rPr b="1" lang="en" sz="1200"/>
              <a:t>both desktop and mobile devices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/>
              <a:t>Utilizing the </a:t>
            </a:r>
            <a:r>
              <a:rPr b="1" lang="en" sz="1200"/>
              <a:t>MERN stack,</a:t>
            </a:r>
            <a:r>
              <a:rPr lang="en" sz="1200"/>
              <a:t> it ensures robust security, responsive design, and efficient end-to-end transactions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/>
              <a:t>From </a:t>
            </a:r>
            <a:r>
              <a:rPr b="1" lang="en" sz="1200"/>
              <a:t>browsing menus</a:t>
            </a:r>
            <a:r>
              <a:rPr lang="en" sz="1200"/>
              <a:t> to </a:t>
            </a:r>
            <a:r>
              <a:rPr b="1" lang="en" sz="1200"/>
              <a:t>placing orders</a:t>
            </a:r>
            <a:r>
              <a:rPr lang="en" sz="1200"/>
              <a:t>, Hungry Hub ensures a smooth end-to-end transactional process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/>
              <a:t>Hungry Hub ensures user data security through advanced </a:t>
            </a:r>
            <a:r>
              <a:rPr b="1" lang="en" sz="1200"/>
              <a:t>encryption</a:t>
            </a:r>
            <a:r>
              <a:rPr lang="en" sz="1200"/>
              <a:t> and </a:t>
            </a:r>
            <a:r>
              <a:rPr b="1" lang="en" sz="1200"/>
              <a:t>bcrypt-</a:t>
            </a:r>
            <a:r>
              <a:rPr b="1" lang="en" sz="1200"/>
              <a:t>secure</a:t>
            </a:r>
            <a:r>
              <a:rPr lang="en" sz="1200"/>
              <a:t> login pages, creating a safe and trustworthy environment for our users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/>
              <a:t>Hungry Hub's design effortlessly adapts to </a:t>
            </a:r>
            <a:r>
              <a:rPr b="1" lang="en" sz="1200"/>
              <a:t>all screens</a:t>
            </a:r>
            <a:r>
              <a:rPr lang="en" sz="1200"/>
              <a:t>, blending ReactJS, CSS, and Bootstrap for an appealing, intuitive interface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/>
              <a:t>Hungry Hub features </a:t>
            </a:r>
            <a:r>
              <a:rPr b="1" lang="en" sz="1200"/>
              <a:t>two key roles</a:t>
            </a:r>
            <a:r>
              <a:rPr lang="en" sz="1200"/>
              <a:t> – </a:t>
            </a:r>
            <a:r>
              <a:rPr b="1" lang="en" sz="1200"/>
              <a:t>Admins</a:t>
            </a:r>
            <a:r>
              <a:rPr lang="en" sz="1200"/>
              <a:t> and </a:t>
            </a:r>
            <a:r>
              <a:rPr b="1" lang="en" sz="1200"/>
              <a:t>Users</a:t>
            </a:r>
            <a:r>
              <a:rPr lang="en" sz="1200"/>
              <a:t>. Admins wield powerful tools for effective platform management, while Users enjoy a personalized and convenient ordering experience.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</a:pPr>
            <a:r>
              <a:rPr lang="en" sz="1200"/>
              <a:t>Users can </a:t>
            </a:r>
            <a:r>
              <a:rPr b="1" lang="en" sz="1200"/>
              <a:t>create and manage</a:t>
            </a:r>
            <a:r>
              <a:rPr lang="en" sz="1200"/>
              <a:t> their </a:t>
            </a:r>
            <a:r>
              <a:rPr b="1" lang="en" sz="1200"/>
              <a:t>profiles</a:t>
            </a:r>
            <a:r>
              <a:rPr lang="en" sz="1200"/>
              <a:t>, providing preferences, delivery addresses, and order history.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1" name="Google Shape;471;p43"/>
          <p:cNvSpPr txBox="1"/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Hungry Hub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/>
          <p:nvPr/>
        </p:nvSpPr>
        <p:spPr>
          <a:xfrm rot="-4254030">
            <a:off x="6172678" y="1531765"/>
            <a:ext cx="4385703" cy="2735710"/>
          </a:xfrm>
          <a:custGeom>
            <a:rect b="b" l="l" r="r" t="t"/>
            <a:pathLst>
              <a:path extrusionOk="0" h="175262" w="280968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4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478" name="Google Shape;478;p44"/>
          <p:cNvSpPr/>
          <p:nvPr/>
        </p:nvSpPr>
        <p:spPr>
          <a:xfrm>
            <a:off x="1123732" y="2826030"/>
            <a:ext cx="1326186" cy="543239"/>
          </a:xfrm>
          <a:custGeom>
            <a:rect b="b" l="l" r="r" t="t"/>
            <a:pathLst>
              <a:path extrusionOk="0" h="26923" w="65726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4"/>
          <p:cNvSpPr/>
          <p:nvPr/>
        </p:nvSpPr>
        <p:spPr>
          <a:xfrm>
            <a:off x="2227898" y="2826030"/>
            <a:ext cx="1326812" cy="543239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3331438" y="2826030"/>
            <a:ext cx="1326812" cy="543239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"/>
          <p:cNvSpPr/>
          <p:nvPr/>
        </p:nvSpPr>
        <p:spPr>
          <a:xfrm>
            <a:off x="4436229" y="2826030"/>
            <a:ext cx="1326186" cy="543239"/>
          </a:xfrm>
          <a:custGeom>
            <a:rect b="b" l="l" r="r" t="t"/>
            <a:pathLst>
              <a:path extrusionOk="0" h="26923" w="65726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4"/>
          <p:cNvSpPr txBox="1"/>
          <p:nvPr>
            <p:ph idx="4294967295" type="title"/>
          </p:nvPr>
        </p:nvSpPr>
        <p:spPr>
          <a:xfrm>
            <a:off x="915025" y="1433850"/>
            <a:ext cx="17436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MongoDB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483" name="Google Shape;483;p44"/>
          <p:cNvSpPr txBox="1"/>
          <p:nvPr>
            <p:ph idx="4294967295" type="subTitle"/>
          </p:nvPr>
        </p:nvSpPr>
        <p:spPr>
          <a:xfrm>
            <a:off x="371025" y="1922773"/>
            <a:ext cx="25257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 stores and manages data for our food delivery platform.</a:t>
            </a:r>
            <a:endParaRPr sz="1400"/>
          </a:p>
        </p:txBody>
      </p:sp>
      <p:sp>
        <p:nvSpPr>
          <p:cNvPr id="484" name="Google Shape;484;p44"/>
          <p:cNvSpPr txBox="1"/>
          <p:nvPr>
            <p:ph idx="4294967295" type="title"/>
          </p:nvPr>
        </p:nvSpPr>
        <p:spPr>
          <a:xfrm>
            <a:off x="1956150" y="3505375"/>
            <a:ext cx="17436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</a:rPr>
              <a:t>ExpressJS</a:t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485" name="Google Shape;485;p44"/>
          <p:cNvSpPr txBox="1"/>
          <p:nvPr>
            <p:ph idx="4294967295" type="subTitle"/>
          </p:nvPr>
        </p:nvSpPr>
        <p:spPr>
          <a:xfrm>
            <a:off x="796775" y="3980750"/>
            <a:ext cx="29031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Handles routing, middleware, and simplifies server-side logic for enhanced efficiency.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6" name="Google Shape;486;p44"/>
          <p:cNvSpPr txBox="1"/>
          <p:nvPr>
            <p:ph idx="4294967295" type="title"/>
          </p:nvPr>
        </p:nvSpPr>
        <p:spPr>
          <a:xfrm>
            <a:off x="3079250" y="1433850"/>
            <a:ext cx="17436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ReactJS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487" name="Google Shape;487;p44"/>
          <p:cNvSpPr/>
          <p:nvPr/>
        </p:nvSpPr>
        <p:spPr>
          <a:xfrm rot="-358672">
            <a:off x="7071234" y="1551616"/>
            <a:ext cx="2578357" cy="3251716"/>
          </a:xfrm>
          <a:custGeom>
            <a:rect b="b" l="l" r="r" t="t"/>
            <a:pathLst>
              <a:path extrusionOk="0" h="139218" w="110389">
                <a:moveTo>
                  <a:pt x="109392" y="20761"/>
                </a:moveTo>
                <a:cubicBezTo>
                  <a:pt x="110388" y="17897"/>
                  <a:pt x="107327" y="15198"/>
                  <a:pt x="105713" y="13621"/>
                </a:cubicBezTo>
                <a:cubicBezTo>
                  <a:pt x="103468" y="11426"/>
                  <a:pt x="102131" y="11015"/>
                  <a:pt x="102131" y="11015"/>
                </a:cubicBezTo>
                <a:lnTo>
                  <a:pt x="49447" y="767"/>
                </a:lnTo>
                <a:cubicBezTo>
                  <a:pt x="45536" y="0"/>
                  <a:pt x="41263" y="2461"/>
                  <a:pt x="39913" y="6257"/>
                </a:cubicBezTo>
                <a:lnTo>
                  <a:pt x="942" y="116582"/>
                </a:lnTo>
                <a:cubicBezTo>
                  <a:pt x="0" y="118474"/>
                  <a:pt x="1441" y="126254"/>
                  <a:pt x="4334" y="127566"/>
                </a:cubicBezTo>
                <a:lnTo>
                  <a:pt x="59897" y="138451"/>
                </a:lnTo>
                <a:cubicBezTo>
                  <a:pt x="63808" y="139217"/>
                  <a:pt x="68081" y="136757"/>
                  <a:pt x="69431" y="132961"/>
                </a:cubicBezTo>
                <a:cubicBezTo>
                  <a:pt x="69431" y="132961"/>
                  <a:pt x="104779" y="34029"/>
                  <a:pt x="109392" y="2076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4"/>
          <p:cNvSpPr/>
          <p:nvPr/>
        </p:nvSpPr>
        <p:spPr>
          <a:xfrm rot="-358672">
            <a:off x="7057921" y="1549675"/>
            <a:ext cx="2485700" cy="3143433"/>
          </a:xfrm>
          <a:custGeom>
            <a:rect b="b" l="l" r="r" t="t"/>
            <a:pathLst>
              <a:path extrusionOk="0" h="134582" w="106422">
                <a:moveTo>
                  <a:pt x="105169" y="18473"/>
                </a:moveTo>
                <a:cubicBezTo>
                  <a:pt x="106422" y="14952"/>
                  <a:pt x="104493" y="11516"/>
                  <a:pt x="100867" y="10806"/>
                </a:cubicBezTo>
                <a:lnTo>
                  <a:pt x="49341" y="711"/>
                </a:lnTo>
                <a:cubicBezTo>
                  <a:pt x="45715" y="0"/>
                  <a:pt x="41752" y="2281"/>
                  <a:pt x="40500" y="5803"/>
                </a:cubicBezTo>
                <a:lnTo>
                  <a:pt x="1253" y="116110"/>
                </a:lnTo>
                <a:cubicBezTo>
                  <a:pt x="0" y="119630"/>
                  <a:pt x="1929" y="123065"/>
                  <a:pt x="5555" y="123776"/>
                </a:cubicBezTo>
                <a:lnTo>
                  <a:pt x="57081" y="133871"/>
                </a:lnTo>
                <a:cubicBezTo>
                  <a:pt x="60707" y="134581"/>
                  <a:pt x="64670" y="132300"/>
                  <a:pt x="65921" y="12878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/>
          <p:nvPr/>
        </p:nvSpPr>
        <p:spPr>
          <a:xfrm rot="-358672">
            <a:off x="7256712" y="1710291"/>
            <a:ext cx="2127964" cy="2604634"/>
          </a:xfrm>
          <a:custGeom>
            <a:rect b="b" l="l" r="r" t="t"/>
            <a:pathLst>
              <a:path extrusionOk="0" h="111514" w="91106">
                <a:moveTo>
                  <a:pt x="89968" y="16409"/>
                </a:moveTo>
                <a:cubicBezTo>
                  <a:pt x="91105" y="13213"/>
                  <a:pt x="89355" y="10094"/>
                  <a:pt x="86062" y="9449"/>
                </a:cubicBezTo>
                <a:lnTo>
                  <a:pt x="41129" y="645"/>
                </a:lnTo>
                <a:cubicBezTo>
                  <a:pt x="37836" y="0"/>
                  <a:pt x="34239" y="2072"/>
                  <a:pt x="33100" y="5268"/>
                </a:cubicBezTo>
                <a:lnTo>
                  <a:pt x="1137" y="95103"/>
                </a:lnTo>
                <a:cubicBezTo>
                  <a:pt x="0" y="98299"/>
                  <a:pt x="1751" y="101420"/>
                  <a:pt x="5044" y="102065"/>
                </a:cubicBezTo>
                <a:lnTo>
                  <a:pt x="49977" y="110868"/>
                </a:lnTo>
                <a:cubicBezTo>
                  <a:pt x="53271" y="111513"/>
                  <a:pt x="56868" y="109442"/>
                  <a:pt x="58005" y="1062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4"/>
          <p:cNvSpPr/>
          <p:nvPr/>
        </p:nvSpPr>
        <p:spPr>
          <a:xfrm rot="-358672">
            <a:off x="7842621" y="4270627"/>
            <a:ext cx="245038" cy="238569"/>
          </a:xfrm>
          <a:custGeom>
            <a:rect b="b" l="l" r="r" t="t"/>
            <a:pathLst>
              <a:path extrusionOk="0" h="10214" w="10491">
                <a:moveTo>
                  <a:pt x="6498" y="1"/>
                </a:moveTo>
                <a:cubicBezTo>
                  <a:pt x="4971" y="1"/>
                  <a:pt x="3320" y="755"/>
                  <a:pt x="2097" y="2167"/>
                </a:cubicBezTo>
                <a:cubicBezTo>
                  <a:pt x="100" y="4472"/>
                  <a:pt x="1" y="7659"/>
                  <a:pt x="1875" y="9283"/>
                </a:cubicBezTo>
                <a:cubicBezTo>
                  <a:pt x="2580" y="9893"/>
                  <a:pt x="3495" y="10214"/>
                  <a:pt x="4489" y="10214"/>
                </a:cubicBezTo>
                <a:cubicBezTo>
                  <a:pt x="4766" y="10214"/>
                  <a:pt x="5049" y="10189"/>
                  <a:pt x="5335" y="10139"/>
                </a:cubicBezTo>
                <a:cubicBezTo>
                  <a:pt x="6650" y="9907"/>
                  <a:pt x="7926" y="9156"/>
                  <a:pt x="8886" y="8048"/>
                </a:cubicBezTo>
                <a:cubicBezTo>
                  <a:pt x="9845" y="6941"/>
                  <a:pt x="10407" y="5569"/>
                  <a:pt x="10449" y="4235"/>
                </a:cubicBezTo>
                <a:cubicBezTo>
                  <a:pt x="10490" y="2901"/>
                  <a:pt x="10008" y="1713"/>
                  <a:pt x="9108" y="932"/>
                </a:cubicBezTo>
                <a:cubicBezTo>
                  <a:pt x="8381" y="303"/>
                  <a:pt x="7465" y="1"/>
                  <a:pt x="64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1" name="Google Shape;491;p44"/>
          <p:cNvGrpSpPr/>
          <p:nvPr/>
        </p:nvGrpSpPr>
        <p:grpSpPr>
          <a:xfrm>
            <a:off x="6194965" y="1219823"/>
            <a:ext cx="3002217" cy="2591384"/>
            <a:chOff x="6271165" y="1219823"/>
            <a:chExt cx="3002217" cy="2591384"/>
          </a:xfrm>
        </p:grpSpPr>
        <p:sp>
          <p:nvSpPr>
            <p:cNvPr id="492" name="Google Shape;492;p44"/>
            <p:cNvSpPr/>
            <p:nvPr/>
          </p:nvSpPr>
          <p:spPr>
            <a:xfrm>
              <a:off x="6339861" y="2668438"/>
              <a:ext cx="592665" cy="144051"/>
            </a:xfrm>
            <a:custGeom>
              <a:rect b="b" l="l" r="r" t="t"/>
              <a:pathLst>
                <a:path extrusionOk="0" h="5758" w="23690">
                  <a:moveTo>
                    <a:pt x="1" y="1"/>
                  </a:moveTo>
                  <a:lnTo>
                    <a:pt x="1" y="5758"/>
                  </a:lnTo>
                  <a:lnTo>
                    <a:pt x="23689" y="5758"/>
                  </a:lnTo>
                  <a:lnTo>
                    <a:pt x="236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6636186" y="2668438"/>
              <a:ext cx="296332" cy="144051"/>
            </a:xfrm>
            <a:custGeom>
              <a:rect b="b" l="l" r="r" t="t"/>
              <a:pathLst>
                <a:path extrusionOk="0" h="5758" w="11845">
                  <a:moveTo>
                    <a:pt x="0" y="1"/>
                  </a:moveTo>
                  <a:lnTo>
                    <a:pt x="0" y="5758"/>
                  </a:lnTo>
                  <a:lnTo>
                    <a:pt x="11844" y="5758"/>
                  </a:lnTo>
                  <a:lnTo>
                    <a:pt x="118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6341037" y="2214577"/>
              <a:ext cx="590363" cy="407835"/>
            </a:xfrm>
            <a:custGeom>
              <a:rect b="b" l="l" r="r" t="t"/>
              <a:pathLst>
                <a:path extrusionOk="0" h="16302" w="23598">
                  <a:moveTo>
                    <a:pt x="11798" y="0"/>
                  </a:moveTo>
                  <a:cubicBezTo>
                    <a:pt x="5293" y="0"/>
                    <a:pt x="0" y="5293"/>
                    <a:pt x="0" y="11798"/>
                  </a:cubicBezTo>
                  <a:lnTo>
                    <a:pt x="0" y="16301"/>
                  </a:lnTo>
                  <a:lnTo>
                    <a:pt x="23597" y="16301"/>
                  </a:lnTo>
                  <a:lnTo>
                    <a:pt x="23597" y="11798"/>
                  </a:lnTo>
                  <a:cubicBezTo>
                    <a:pt x="23597" y="5293"/>
                    <a:pt x="18304" y="0"/>
                    <a:pt x="11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6636186" y="2214577"/>
              <a:ext cx="295207" cy="407835"/>
            </a:xfrm>
            <a:custGeom>
              <a:rect b="b" l="l" r="r" t="t"/>
              <a:pathLst>
                <a:path extrusionOk="0" h="16302" w="11800">
                  <a:moveTo>
                    <a:pt x="0" y="0"/>
                  </a:moveTo>
                  <a:lnTo>
                    <a:pt x="0" y="16301"/>
                  </a:lnTo>
                  <a:lnTo>
                    <a:pt x="11799" y="16301"/>
                  </a:lnTo>
                  <a:lnTo>
                    <a:pt x="11799" y="11798"/>
                  </a:lnTo>
                  <a:cubicBezTo>
                    <a:pt x="11799" y="5293"/>
                    <a:pt x="6506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6271165" y="2500572"/>
              <a:ext cx="730111" cy="197463"/>
            </a:xfrm>
            <a:custGeom>
              <a:rect b="b" l="l" r="r" t="t"/>
              <a:pathLst>
                <a:path extrusionOk="0" h="7893" w="29184">
                  <a:moveTo>
                    <a:pt x="3945" y="0"/>
                  </a:moveTo>
                  <a:cubicBezTo>
                    <a:pt x="1770" y="0"/>
                    <a:pt x="0" y="1770"/>
                    <a:pt x="0" y="3947"/>
                  </a:cubicBezTo>
                  <a:cubicBezTo>
                    <a:pt x="0" y="6123"/>
                    <a:pt x="1770" y="7892"/>
                    <a:pt x="3945" y="7892"/>
                  </a:cubicBezTo>
                  <a:lnTo>
                    <a:pt x="25237" y="7892"/>
                  </a:lnTo>
                  <a:cubicBezTo>
                    <a:pt x="27414" y="7892"/>
                    <a:pt x="29183" y="6123"/>
                    <a:pt x="29183" y="3947"/>
                  </a:cubicBezTo>
                  <a:cubicBezTo>
                    <a:pt x="29183" y="1770"/>
                    <a:pt x="27414" y="0"/>
                    <a:pt x="252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6730300" y="2368081"/>
              <a:ext cx="42805" cy="42805"/>
            </a:xfrm>
            <a:custGeom>
              <a:rect b="b" l="l" r="r" t="t"/>
              <a:pathLst>
                <a:path extrusionOk="0" h="1711" w="1711">
                  <a:moveTo>
                    <a:pt x="1" y="0"/>
                  </a:moveTo>
                  <a:lnTo>
                    <a:pt x="1" y="1711"/>
                  </a:lnTo>
                  <a:lnTo>
                    <a:pt x="1711" y="1711"/>
                  </a:lnTo>
                  <a:lnTo>
                    <a:pt x="17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6614772" y="2292003"/>
              <a:ext cx="42830" cy="42805"/>
            </a:xfrm>
            <a:custGeom>
              <a:rect b="b" l="l" r="r" t="t"/>
              <a:pathLst>
                <a:path extrusionOk="0" h="1711" w="1712">
                  <a:moveTo>
                    <a:pt x="1" y="1"/>
                  </a:moveTo>
                  <a:lnTo>
                    <a:pt x="1" y="1711"/>
                  </a:lnTo>
                  <a:lnTo>
                    <a:pt x="1711" y="1711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6636186" y="2292003"/>
              <a:ext cx="21415" cy="42805"/>
            </a:xfrm>
            <a:custGeom>
              <a:rect b="b" l="l" r="r" t="t"/>
              <a:pathLst>
                <a:path extrusionOk="0" h="1711" w="856">
                  <a:moveTo>
                    <a:pt x="0" y="1"/>
                  </a:moveTo>
                  <a:lnTo>
                    <a:pt x="0" y="1711"/>
                  </a:lnTo>
                  <a:lnTo>
                    <a:pt x="855" y="1711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 rot="-358672">
              <a:off x="6918595" y="1271994"/>
              <a:ext cx="1057022" cy="1055620"/>
            </a:xfrm>
            <a:custGeom>
              <a:rect b="b" l="l" r="r" t="t"/>
              <a:pathLst>
                <a:path extrusionOk="0" h="45195" w="45255">
                  <a:moveTo>
                    <a:pt x="38984" y="17864"/>
                  </a:moveTo>
                  <a:cubicBezTo>
                    <a:pt x="38984" y="17864"/>
                    <a:pt x="41221" y="7674"/>
                    <a:pt x="29690" y="7260"/>
                  </a:cubicBezTo>
                  <a:cubicBezTo>
                    <a:pt x="21762" y="6975"/>
                    <a:pt x="15137" y="4268"/>
                    <a:pt x="11635" y="2134"/>
                  </a:cubicBezTo>
                  <a:cubicBezTo>
                    <a:pt x="8131" y="1"/>
                    <a:pt x="3796" y="5139"/>
                    <a:pt x="9751" y="8597"/>
                  </a:cubicBezTo>
                  <a:cubicBezTo>
                    <a:pt x="9751" y="8597"/>
                    <a:pt x="1804" y="5580"/>
                    <a:pt x="1024" y="11674"/>
                  </a:cubicBezTo>
                  <a:cubicBezTo>
                    <a:pt x="0" y="19686"/>
                    <a:pt x="9562" y="20209"/>
                    <a:pt x="14299" y="21375"/>
                  </a:cubicBezTo>
                  <a:cubicBezTo>
                    <a:pt x="19037" y="22539"/>
                    <a:pt x="27502" y="44583"/>
                    <a:pt x="32484" y="45194"/>
                  </a:cubicBezTo>
                  <a:cubicBezTo>
                    <a:pt x="32484" y="45194"/>
                    <a:pt x="36209" y="42749"/>
                    <a:pt x="39673" y="36991"/>
                  </a:cubicBezTo>
                  <a:cubicBezTo>
                    <a:pt x="42996" y="31467"/>
                    <a:pt x="45254" y="22131"/>
                    <a:pt x="38984" y="178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 rot="-358672">
              <a:off x="7187306" y="1579303"/>
              <a:ext cx="1684858" cy="1995740"/>
            </a:xfrm>
            <a:custGeom>
              <a:rect b="b" l="l" r="r" t="t"/>
              <a:pathLst>
                <a:path extrusionOk="0" h="85445" w="72135">
                  <a:moveTo>
                    <a:pt x="19508" y="7049"/>
                  </a:moveTo>
                  <a:cubicBezTo>
                    <a:pt x="19945" y="912"/>
                    <a:pt x="8452" y="1"/>
                    <a:pt x="6444" y="1517"/>
                  </a:cubicBezTo>
                  <a:cubicBezTo>
                    <a:pt x="4374" y="3081"/>
                    <a:pt x="3119" y="5198"/>
                    <a:pt x="2068" y="9755"/>
                  </a:cubicBezTo>
                  <a:cubicBezTo>
                    <a:pt x="0" y="18730"/>
                    <a:pt x="441" y="28013"/>
                    <a:pt x="3581" y="30974"/>
                  </a:cubicBezTo>
                  <a:cubicBezTo>
                    <a:pt x="5432" y="32720"/>
                    <a:pt x="12826" y="33311"/>
                    <a:pt x="12826" y="33311"/>
                  </a:cubicBezTo>
                  <a:cubicBezTo>
                    <a:pt x="12826" y="33311"/>
                    <a:pt x="20210" y="36637"/>
                    <a:pt x="20498" y="42615"/>
                  </a:cubicBezTo>
                  <a:cubicBezTo>
                    <a:pt x="20823" y="49351"/>
                    <a:pt x="12642" y="65718"/>
                    <a:pt x="19971" y="70129"/>
                  </a:cubicBezTo>
                  <a:cubicBezTo>
                    <a:pt x="27298" y="74538"/>
                    <a:pt x="35305" y="83821"/>
                    <a:pt x="47443" y="84627"/>
                  </a:cubicBezTo>
                  <a:cubicBezTo>
                    <a:pt x="59761" y="85445"/>
                    <a:pt x="72135" y="69834"/>
                    <a:pt x="67683" y="64579"/>
                  </a:cubicBezTo>
                  <a:cubicBezTo>
                    <a:pt x="58201" y="53386"/>
                    <a:pt x="49836" y="35510"/>
                    <a:pt x="34961" y="33187"/>
                  </a:cubicBezTo>
                  <a:cubicBezTo>
                    <a:pt x="28265" y="32141"/>
                    <a:pt x="24547" y="32406"/>
                    <a:pt x="24579" y="25606"/>
                  </a:cubicBezTo>
                  <a:cubicBezTo>
                    <a:pt x="24579" y="25606"/>
                    <a:pt x="26095" y="25566"/>
                    <a:pt x="27666" y="24176"/>
                  </a:cubicBezTo>
                  <a:cubicBezTo>
                    <a:pt x="29646" y="22422"/>
                    <a:pt x="30899" y="17763"/>
                    <a:pt x="27828" y="16202"/>
                  </a:cubicBezTo>
                  <a:cubicBezTo>
                    <a:pt x="25946" y="15245"/>
                    <a:pt x="24287" y="16297"/>
                    <a:pt x="24582" y="16622"/>
                  </a:cubicBezTo>
                  <a:lnTo>
                    <a:pt x="23843" y="20085"/>
                  </a:lnTo>
                  <a:cubicBezTo>
                    <a:pt x="23843" y="20085"/>
                    <a:pt x="18706" y="18319"/>
                    <a:pt x="19508" y="70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 rot="-358672">
              <a:off x="7545221" y="2151949"/>
              <a:ext cx="1650500" cy="1577603"/>
            </a:xfrm>
            <a:custGeom>
              <a:rect b="b" l="l" r="r" t="t"/>
              <a:pathLst>
                <a:path extrusionOk="0" h="67543" w="70664">
                  <a:moveTo>
                    <a:pt x="16757" y="61276"/>
                  </a:moveTo>
                  <a:cubicBezTo>
                    <a:pt x="16757" y="61276"/>
                    <a:pt x="6764" y="53718"/>
                    <a:pt x="3197" y="44691"/>
                  </a:cubicBezTo>
                  <a:cubicBezTo>
                    <a:pt x="0" y="36601"/>
                    <a:pt x="3096" y="27301"/>
                    <a:pt x="5055" y="26926"/>
                  </a:cubicBezTo>
                  <a:cubicBezTo>
                    <a:pt x="9267" y="26121"/>
                    <a:pt x="14965" y="14534"/>
                    <a:pt x="19328" y="4483"/>
                  </a:cubicBezTo>
                  <a:cubicBezTo>
                    <a:pt x="21273" y="0"/>
                    <a:pt x="57527" y="29106"/>
                    <a:pt x="64095" y="35766"/>
                  </a:cubicBezTo>
                  <a:cubicBezTo>
                    <a:pt x="70663" y="42426"/>
                    <a:pt x="47308" y="60725"/>
                    <a:pt x="40124" y="64134"/>
                  </a:cubicBezTo>
                  <a:cubicBezTo>
                    <a:pt x="32942" y="67542"/>
                    <a:pt x="16757" y="61276"/>
                    <a:pt x="16757" y="612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 rot="-358672">
              <a:off x="6685871" y="2388827"/>
              <a:ext cx="1673460" cy="1083041"/>
            </a:xfrm>
            <a:custGeom>
              <a:rect b="b" l="l" r="r" t="t"/>
              <a:pathLst>
                <a:path extrusionOk="0" h="46369" w="71647">
                  <a:moveTo>
                    <a:pt x="55014" y="7375"/>
                  </a:moveTo>
                  <a:cubicBezTo>
                    <a:pt x="52129" y="12817"/>
                    <a:pt x="41607" y="25707"/>
                    <a:pt x="35402" y="29433"/>
                  </a:cubicBezTo>
                  <a:cubicBezTo>
                    <a:pt x="32471" y="31192"/>
                    <a:pt x="4671" y="12337"/>
                    <a:pt x="4671" y="12337"/>
                  </a:cubicBezTo>
                  <a:cubicBezTo>
                    <a:pt x="4671" y="12337"/>
                    <a:pt x="0" y="11879"/>
                    <a:pt x="2844" y="16429"/>
                  </a:cubicBezTo>
                  <a:cubicBezTo>
                    <a:pt x="5695" y="20994"/>
                    <a:pt x="26861" y="46369"/>
                    <a:pt x="38706" y="42795"/>
                  </a:cubicBezTo>
                  <a:cubicBezTo>
                    <a:pt x="50551" y="39220"/>
                    <a:pt x="68732" y="22307"/>
                    <a:pt x="70001" y="14967"/>
                  </a:cubicBezTo>
                  <a:cubicBezTo>
                    <a:pt x="71647" y="5452"/>
                    <a:pt x="58923" y="1"/>
                    <a:pt x="55014" y="73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 rot="-358672">
              <a:off x="6418661" y="2640414"/>
              <a:ext cx="465715" cy="295209"/>
            </a:xfrm>
            <a:custGeom>
              <a:rect b="b" l="l" r="r" t="t"/>
              <a:pathLst>
                <a:path extrusionOk="0" h="12639" w="19939">
                  <a:moveTo>
                    <a:pt x="9866" y="1593"/>
                  </a:moveTo>
                  <a:cubicBezTo>
                    <a:pt x="10946" y="3001"/>
                    <a:pt x="16229" y="4499"/>
                    <a:pt x="19401" y="9607"/>
                  </a:cubicBezTo>
                  <a:cubicBezTo>
                    <a:pt x="19507" y="9779"/>
                    <a:pt x="19939" y="12295"/>
                    <a:pt x="18220" y="12513"/>
                  </a:cubicBezTo>
                  <a:cubicBezTo>
                    <a:pt x="17216" y="12638"/>
                    <a:pt x="14035" y="12175"/>
                    <a:pt x="10308" y="10294"/>
                  </a:cubicBezTo>
                  <a:cubicBezTo>
                    <a:pt x="8093" y="9174"/>
                    <a:pt x="3969" y="7405"/>
                    <a:pt x="2307" y="6680"/>
                  </a:cubicBezTo>
                  <a:cubicBezTo>
                    <a:pt x="624" y="5945"/>
                    <a:pt x="1307" y="5534"/>
                    <a:pt x="2504" y="5916"/>
                  </a:cubicBezTo>
                  <a:cubicBezTo>
                    <a:pt x="3557" y="6251"/>
                    <a:pt x="7317" y="7272"/>
                    <a:pt x="7317" y="7272"/>
                  </a:cubicBezTo>
                  <a:cubicBezTo>
                    <a:pt x="7317" y="7272"/>
                    <a:pt x="2616" y="5183"/>
                    <a:pt x="1451" y="4587"/>
                  </a:cubicBezTo>
                  <a:cubicBezTo>
                    <a:pt x="398" y="4048"/>
                    <a:pt x="1" y="3106"/>
                    <a:pt x="1445" y="3627"/>
                  </a:cubicBezTo>
                  <a:cubicBezTo>
                    <a:pt x="2628" y="4054"/>
                    <a:pt x="7117" y="5963"/>
                    <a:pt x="7117" y="5963"/>
                  </a:cubicBezTo>
                  <a:cubicBezTo>
                    <a:pt x="7117" y="5963"/>
                    <a:pt x="2359" y="3151"/>
                    <a:pt x="1272" y="2416"/>
                  </a:cubicBezTo>
                  <a:cubicBezTo>
                    <a:pt x="529" y="1915"/>
                    <a:pt x="687" y="1163"/>
                    <a:pt x="2147" y="1894"/>
                  </a:cubicBezTo>
                  <a:cubicBezTo>
                    <a:pt x="3316" y="2481"/>
                    <a:pt x="7958" y="4806"/>
                    <a:pt x="7958" y="4806"/>
                  </a:cubicBezTo>
                  <a:cubicBezTo>
                    <a:pt x="7958" y="4806"/>
                    <a:pt x="4260" y="2345"/>
                    <a:pt x="3280" y="1693"/>
                  </a:cubicBezTo>
                  <a:cubicBezTo>
                    <a:pt x="2183" y="961"/>
                    <a:pt x="2161" y="0"/>
                    <a:pt x="4060" y="1055"/>
                  </a:cubicBezTo>
                  <a:cubicBezTo>
                    <a:pt x="5489" y="1850"/>
                    <a:pt x="8974" y="3416"/>
                    <a:pt x="10923" y="4405"/>
                  </a:cubicBezTo>
                  <a:cubicBezTo>
                    <a:pt x="10176" y="3807"/>
                    <a:pt x="8549" y="2604"/>
                    <a:pt x="8697" y="1042"/>
                  </a:cubicBezTo>
                  <a:cubicBezTo>
                    <a:pt x="8726" y="742"/>
                    <a:pt x="8919" y="364"/>
                    <a:pt x="9866" y="15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44"/>
          <p:cNvSpPr txBox="1"/>
          <p:nvPr>
            <p:ph idx="4294967295" type="subTitle"/>
          </p:nvPr>
        </p:nvSpPr>
        <p:spPr>
          <a:xfrm>
            <a:off x="3079250" y="1909225"/>
            <a:ext cx="31371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 frontend library, enables the creation of interactive and responsive user interfaces</a:t>
            </a:r>
            <a:endParaRPr sz="1400"/>
          </a:p>
        </p:txBody>
      </p:sp>
      <p:sp>
        <p:nvSpPr>
          <p:cNvPr id="506" name="Google Shape;506;p44"/>
          <p:cNvSpPr txBox="1"/>
          <p:nvPr>
            <p:ph idx="4294967295" type="title"/>
          </p:nvPr>
        </p:nvSpPr>
        <p:spPr>
          <a:xfrm>
            <a:off x="4155800" y="3505400"/>
            <a:ext cx="17436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NodeJS</a:t>
            </a:r>
            <a:endParaRPr sz="2200">
              <a:solidFill>
                <a:schemeClr val="accent5"/>
              </a:solidFill>
            </a:endParaRPr>
          </a:p>
        </p:txBody>
      </p:sp>
      <p:sp>
        <p:nvSpPr>
          <p:cNvPr id="507" name="Google Shape;507;p44"/>
          <p:cNvSpPr txBox="1"/>
          <p:nvPr>
            <p:ph idx="4294967295" type="subTitle"/>
          </p:nvPr>
        </p:nvSpPr>
        <p:spPr>
          <a:xfrm>
            <a:off x="4155800" y="3980775"/>
            <a:ext cx="25257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executes server-side code, providing a fast and scalable runtime environment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"/>
          <p:cNvSpPr txBox="1"/>
          <p:nvPr>
            <p:ph type="title"/>
          </p:nvPr>
        </p:nvSpPr>
        <p:spPr>
          <a:xfrm>
            <a:off x="1058575" y="2753850"/>
            <a:ext cx="21978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Intuitive User Interface,</a:t>
            </a:r>
            <a:endParaRPr sz="1800"/>
          </a:p>
          <a:p>
            <a:pPr indent="-22860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Mobile-Friendly Experience,</a:t>
            </a:r>
            <a:endParaRPr sz="1800"/>
          </a:p>
          <a:p>
            <a:pPr indent="-22860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Responsive Design</a:t>
            </a:r>
            <a:endParaRPr/>
          </a:p>
        </p:txBody>
      </p:sp>
      <p:sp>
        <p:nvSpPr>
          <p:cNvPr id="513" name="Google Shape;513;p45"/>
          <p:cNvSpPr txBox="1"/>
          <p:nvPr>
            <p:ph idx="2" type="title"/>
          </p:nvPr>
        </p:nvSpPr>
        <p:spPr>
          <a:xfrm>
            <a:off x="2846175" y="2796675"/>
            <a:ext cx="2197800" cy="21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Personalized User Profiles,</a:t>
            </a:r>
            <a:endParaRPr sz="18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Admin Tools for Management</a:t>
            </a:r>
            <a:endParaRPr/>
          </a:p>
        </p:txBody>
      </p:sp>
      <p:sp>
        <p:nvSpPr>
          <p:cNvPr id="514" name="Google Shape;514;p45"/>
          <p:cNvSpPr txBox="1"/>
          <p:nvPr>
            <p:ph idx="4" type="title"/>
          </p:nvPr>
        </p:nvSpPr>
        <p:spPr>
          <a:xfrm>
            <a:off x="5009850" y="2753850"/>
            <a:ext cx="1835700" cy="26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1143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secure and convenient payment experience,</a:t>
            </a:r>
            <a:endParaRPr sz="1800"/>
          </a:p>
          <a:p>
            <a:pPr indent="-228600" lvl="0" marL="1143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Session Management,</a:t>
            </a:r>
            <a:endParaRPr sz="1800"/>
          </a:p>
          <a:p>
            <a:pPr indent="-228600" lvl="0" marL="1143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password encryption for user accounts</a:t>
            </a:r>
            <a:endParaRPr sz="1800"/>
          </a:p>
        </p:txBody>
      </p:sp>
      <p:sp>
        <p:nvSpPr>
          <p:cNvPr id="515" name="Google Shape;515;p45"/>
          <p:cNvSpPr/>
          <p:nvPr/>
        </p:nvSpPr>
        <p:spPr>
          <a:xfrm>
            <a:off x="1565700" y="1138900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5"/>
          <p:cNvSpPr/>
          <p:nvPr/>
        </p:nvSpPr>
        <p:spPr>
          <a:xfrm>
            <a:off x="3287788" y="1138900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5"/>
          <p:cNvSpPr/>
          <p:nvPr/>
        </p:nvSpPr>
        <p:spPr>
          <a:xfrm>
            <a:off x="5009850" y="1138900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5"/>
          <p:cNvSpPr/>
          <p:nvPr/>
        </p:nvSpPr>
        <p:spPr>
          <a:xfrm>
            <a:off x="6731950" y="1138900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5"/>
          <p:cNvSpPr txBox="1"/>
          <p:nvPr>
            <p:ph idx="6" type="title"/>
          </p:nvPr>
        </p:nvSpPr>
        <p:spPr>
          <a:xfrm>
            <a:off x="6521350" y="2838375"/>
            <a:ext cx="2066700" cy="22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Git for Version Control</a:t>
            </a:r>
            <a:endParaRPr sz="1800"/>
          </a:p>
          <a:p>
            <a:pPr indent="-1714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MERN architecture</a:t>
            </a:r>
            <a:endParaRPr/>
          </a:p>
        </p:txBody>
      </p:sp>
      <p:sp>
        <p:nvSpPr>
          <p:cNvPr id="520" name="Google Shape;520;p45"/>
          <p:cNvSpPr txBox="1"/>
          <p:nvPr>
            <p:ph idx="8" type="title"/>
          </p:nvPr>
        </p:nvSpPr>
        <p:spPr>
          <a:xfrm>
            <a:off x="1124125" y="1431975"/>
            <a:ext cx="2066700" cy="14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1" name="Google Shape;521;p45"/>
          <p:cNvSpPr txBox="1"/>
          <p:nvPr>
            <p:ph idx="9" type="title"/>
          </p:nvPr>
        </p:nvSpPr>
        <p:spPr>
          <a:xfrm>
            <a:off x="2846175" y="1431975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2" name="Google Shape;522;p45"/>
          <p:cNvSpPr txBox="1"/>
          <p:nvPr>
            <p:ph idx="13" type="title"/>
          </p:nvPr>
        </p:nvSpPr>
        <p:spPr>
          <a:xfrm>
            <a:off x="4568275" y="1431975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3" name="Google Shape;523;p45"/>
          <p:cNvSpPr txBox="1"/>
          <p:nvPr>
            <p:ph idx="14" type="title"/>
          </p:nvPr>
        </p:nvSpPr>
        <p:spPr>
          <a:xfrm>
            <a:off x="6290350" y="1431975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4" name="Google Shape;524;p45"/>
          <p:cNvSpPr txBox="1"/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Features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/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grpSp>
        <p:nvGrpSpPr>
          <p:cNvPr id="530" name="Google Shape;530;p46"/>
          <p:cNvGrpSpPr/>
          <p:nvPr/>
        </p:nvGrpSpPr>
        <p:grpSpPr>
          <a:xfrm>
            <a:off x="3382853" y="1181502"/>
            <a:ext cx="2378258" cy="2959957"/>
            <a:chOff x="3382878" y="1614602"/>
            <a:chExt cx="2378258" cy="2959957"/>
          </a:xfrm>
        </p:grpSpPr>
        <p:grpSp>
          <p:nvGrpSpPr>
            <p:cNvPr id="531" name="Google Shape;531;p46"/>
            <p:cNvGrpSpPr/>
            <p:nvPr/>
          </p:nvGrpSpPr>
          <p:grpSpPr>
            <a:xfrm>
              <a:off x="3721712" y="1614602"/>
              <a:ext cx="1524959" cy="2959957"/>
              <a:chOff x="3721712" y="1614602"/>
              <a:chExt cx="1524959" cy="2959957"/>
            </a:xfrm>
          </p:grpSpPr>
          <p:sp>
            <p:nvSpPr>
              <p:cNvPr id="532" name="Google Shape;532;p46"/>
              <p:cNvSpPr/>
              <p:nvPr/>
            </p:nvSpPr>
            <p:spPr>
              <a:xfrm>
                <a:off x="3759774" y="1758041"/>
                <a:ext cx="1433586" cy="2816518"/>
              </a:xfrm>
              <a:custGeom>
                <a:rect b="b" l="l" r="r" t="t"/>
                <a:pathLst>
                  <a:path extrusionOk="0" h="206679" w="105198">
                    <a:moveTo>
                      <a:pt x="7020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20" y="206678"/>
                    </a:cubicBezTo>
                    <a:lnTo>
                      <a:pt x="98180" y="206678"/>
                    </a:lnTo>
                    <a:cubicBezTo>
                      <a:pt x="102057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7" y="1"/>
                      <a:pt x="981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6"/>
              <p:cNvSpPr/>
              <p:nvPr/>
            </p:nvSpPr>
            <p:spPr>
              <a:xfrm>
                <a:off x="3721712" y="1758041"/>
                <a:ext cx="1433586" cy="2816518"/>
              </a:xfrm>
              <a:custGeom>
                <a:rect b="b" l="l" r="r" t="t"/>
                <a:pathLst>
                  <a:path extrusionOk="0" h="206679" w="105198">
                    <a:moveTo>
                      <a:pt x="7019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19" y="206678"/>
                    </a:cubicBezTo>
                    <a:lnTo>
                      <a:pt x="98178" y="206678"/>
                    </a:lnTo>
                    <a:cubicBezTo>
                      <a:pt x="102056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6" y="1"/>
                      <a:pt x="98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46"/>
              <p:cNvSpPr/>
              <p:nvPr/>
            </p:nvSpPr>
            <p:spPr>
              <a:xfrm>
                <a:off x="3775691" y="1888224"/>
                <a:ext cx="1325629" cy="2580585"/>
              </a:xfrm>
              <a:custGeom>
                <a:rect b="b" l="l" r="r" t="t"/>
                <a:pathLst>
                  <a:path extrusionOk="0" h="189366" w="97276">
                    <a:moveTo>
                      <a:pt x="14718" y="0"/>
                    </a:moveTo>
                    <a:cubicBezTo>
                      <a:pt x="14714" y="0"/>
                      <a:pt x="14710" y="0"/>
                      <a:pt x="14706" y="0"/>
                    </a:cubicBezTo>
                    <a:lnTo>
                      <a:pt x="4384" y="0"/>
                    </a:lnTo>
                    <a:cubicBezTo>
                      <a:pt x="1964" y="0"/>
                      <a:pt x="1" y="1965"/>
                      <a:pt x="1" y="4399"/>
                    </a:cubicBezTo>
                    <a:lnTo>
                      <a:pt x="1" y="184967"/>
                    </a:lnTo>
                    <a:cubicBezTo>
                      <a:pt x="1" y="187402"/>
                      <a:pt x="1964" y="189366"/>
                      <a:pt x="4384" y="189366"/>
                    </a:cubicBezTo>
                    <a:lnTo>
                      <a:pt x="92892" y="189366"/>
                    </a:lnTo>
                    <a:cubicBezTo>
                      <a:pt x="93536" y="189366"/>
                      <a:pt x="94165" y="189224"/>
                      <a:pt x="94715" y="188958"/>
                    </a:cubicBezTo>
                    <a:cubicBezTo>
                      <a:pt x="96224" y="188283"/>
                      <a:pt x="97276" y="186743"/>
                      <a:pt x="97276" y="184967"/>
                    </a:cubicBezTo>
                    <a:lnTo>
                      <a:pt x="97276" y="4399"/>
                    </a:lnTo>
                    <a:cubicBezTo>
                      <a:pt x="97276" y="1965"/>
                      <a:pt x="95311" y="0"/>
                      <a:pt x="92892" y="0"/>
                    </a:cubicBezTo>
                    <a:lnTo>
                      <a:pt x="82570" y="0"/>
                    </a:lnTo>
                    <a:cubicBezTo>
                      <a:pt x="80543" y="0"/>
                      <a:pt x="78768" y="1399"/>
                      <a:pt x="78296" y="3379"/>
                    </a:cubicBezTo>
                    <a:cubicBezTo>
                      <a:pt x="77823" y="5359"/>
                      <a:pt x="76064" y="6741"/>
                      <a:pt x="74023" y="6741"/>
                    </a:cubicBezTo>
                    <a:lnTo>
                      <a:pt x="23255" y="6741"/>
                    </a:lnTo>
                    <a:cubicBezTo>
                      <a:pt x="21211" y="6741"/>
                      <a:pt x="19451" y="5359"/>
                      <a:pt x="18981" y="3379"/>
                    </a:cubicBezTo>
                    <a:cubicBezTo>
                      <a:pt x="18751" y="2415"/>
                      <a:pt x="18203" y="1557"/>
                      <a:pt x="17425" y="943"/>
                    </a:cubicBezTo>
                    <a:cubicBezTo>
                      <a:pt x="16655" y="332"/>
                      <a:pt x="15701" y="0"/>
                      <a:pt x="14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46"/>
              <p:cNvSpPr/>
              <p:nvPr/>
            </p:nvSpPr>
            <p:spPr>
              <a:xfrm>
                <a:off x="4548479" y="1841400"/>
                <a:ext cx="55423" cy="53338"/>
              </a:xfrm>
              <a:custGeom>
                <a:rect b="b" l="l" r="r" t="t"/>
                <a:pathLst>
                  <a:path extrusionOk="0" h="3914" w="4067">
                    <a:moveTo>
                      <a:pt x="2111" y="1"/>
                    </a:moveTo>
                    <a:cubicBezTo>
                      <a:pt x="1319" y="1"/>
                      <a:pt x="605" y="477"/>
                      <a:pt x="303" y="1209"/>
                    </a:cubicBezTo>
                    <a:cubicBezTo>
                      <a:pt x="0" y="1939"/>
                      <a:pt x="167" y="2781"/>
                      <a:pt x="727" y="3340"/>
                    </a:cubicBezTo>
                    <a:cubicBezTo>
                      <a:pt x="1101" y="3715"/>
                      <a:pt x="1601" y="3913"/>
                      <a:pt x="2109" y="3913"/>
                    </a:cubicBezTo>
                    <a:cubicBezTo>
                      <a:pt x="2362" y="3913"/>
                      <a:pt x="2616" y="3864"/>
                      <a:pt x="2858" y="3764"/>
                    </a:cubicBezTo>
                    <a:cubicBezTo>
                      <a:pt x="3589" y="3462"/>
                      <a:pt x="4066" y="2748"/>
                      <a:pt x="4066" y="1958"/>
                    </a:cubicBezTo>
                    <a:cubicBezTo>
                      <a:pt x="4066" y="877"/>
                      <a:pt x="3190" y="1"/>
                      <a:pt x="2111" y="1"/>
                    </a:cubicBezTo>
                    <a:close/>
                  </a:path>
                </a:pathLst>
              </a:custGeom>
              <a:solidFill>
                <a:srgbClr val="5A9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46"/>
              <p:cNvSpPr/>
              <p:nvPr/>
            </p:nvSpPr>
            <p:spPr>
              <a:xfrm>
                <a:off x="4277810" y="1854728"/>
                <a:ext cx="231531" cy="26683"/>
              </a:xfrm>
              <a:custGeom>
                <a:rect b="b" l="l" r="r" t="t"/>
                <a:pathLst>
                  <a:path extrusionOk="0" h="1958" w="16990">
                    <a:moveTo>
                      <a:pt x="978" y="0"/>
                    </a:moveTo>
                    <a:cubicBezTo>
                      <a:pt x="439" y="0"/>
                      <a:pt x="0" y="439"/>
                      <a:pt x="0" y="980"/>
                    </a:cubicBezTo>
                    <a:cubicBezTo>
                      <a:pt x="0" y="1519"/>
                      <a:pt x="439" y="1958"/>
                      <a:pt x="978" y="1958"/>
                    </a:cubicBezTo>
                    <a:lnTo>
                      <a:pt x="16012" y="1958"/>
                    </a:lnTo>
                    <a:cubicBezTo>
                      <a:pt x="16551" y="1958"/>
                      <a:pt x="16990" y="1519"/>
                      <a:pt x="16990" y="980"/>
                    </a:cubicBezTo>
                    <a:cubicBezTo>
                      <a:pt x="16990" y="439"/>
                      <a:pt x="16551" y="0"/>
                      <a:pt x="160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46"/>
              <p:cNvSpPr/>
              <p:nvPr/>
            </p:nvSpPr>
            <p:spPr>
              <a:xfrm>
                <a:off x="4739729" y="1614602"/>
                <a:ext cx="506943" cy="506943"/>
              </a:xfrm>
              <a:custGeom>
                <a:rect b="b" l="l" r="r" t="t"/>
                <a:pathLst>
                  <a:path extrusionOk="0" h="37200" w="3720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46"/>
              <p:cNvSpPr/>
              <p:nvPr/>
            </p:nvSpPr>
            <p:spPr>
              <a:xfrm>
                <a:off x="3734360" y="3150625"/>
                <a:ext cx="506957" cy="506957"/>
              </a:xfrm>
              <a:custGeom>
                <a:rect b="b" l="l" r="r" t="t"/>
                <a:pathLst>
                  <a:path extrusionOk="0" h="37201" w="37201">
                    <a:moveTo>
                      <a:pt x="6348" y="0"/>
                    </a:moveTo>
                    <a:cubicBezTo>
                      <a:pt x="2841" y="0"/>
                      <a:pt x="1" y="2843"/>
                      <a:pt x="1" y="6346"/>
                    </a:cubicBezTo>
                    <a:lnTo>
                      <a:pt x="1" y="30853"/>
                    </a:lnTo>
                    <a:cubicBezTo>
                      <a:pt x="1" y="34360"/>
                      <a:pt x="2841" y="37200"/>
                      <a:pt x="6348" y="37200"/>
                    </a:cubicBezTo>
                    <a:lnTo>
                      <a:pt x="30855" y="37200"/>
                    </a:lnTo>
                    <a:cubicBezTo>
                      <a:pt x="34358" y="37200"/>
                      <a:pt x="37200" y="34360"/>
                      <a:pt x="37200" y="30853"/>
                    </a:cubicBezTo>
                    <a:lnTo>
                      <a:pt x="37200" y="6346"/>
                    </a:lnTo>
                    <a:cubicBezTo>
                      <a:pt x="37200" y="2843"/>
                      <a:pt x="34358" y="0"/>
                      <a:pt x="30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46"/>
              <p:cNvSpPr/>
              <p:nvPr/>
            </p:nvSpPr>
            <p:spPr>
              <a:xfrm>
                <a:off x="4110280" y="2439164"/>
                <a:ext cx="506943" cy="506943"/>
              </a:xfrm>
              <a:custGeom>
                <a:rect b="b" l="l" r="r" t="t"/>
                <a:pathLst>
                  <a:path extrusionOk="0" h="37200" w="3720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46"/>
              <p:cNvSpPr/>
              <p:nvPr/>
            </p:nvSpPr>
            <p:spPr>
              <a:xfrm>
                <a:off x="4509341" y="3726083"/>
                <a:ext cx="506943" cy="506943"/>
              </a:xfrm>
              <a:custGeom>
                <a:rect b="b" l="l" r="r" t="t"/>
                <a:pathLst>
                  <a:path extrusionOk="0" h="37200" w="3720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1" name="Google Shape;541;p46"/>
              <p:cNvGrpSpPr/>
              <p:nvPr/>
            </p:nvGrpSpPr>
            <p:grpSpPr>
              <a:xfrm>
                <a:off x="4210921" y="2513393"/>
                <a:ext cx="303554" cy="377859"/>
                <a:chOff x="4202847" y="2562502"/>
                <a:chExt cx="492462" cy="613010"/>
              </a:xfrm>
            </p:grpSpPr>
            <p:sp>
              <p:nvSpPr>
                <p:cNvPr id="542" name="Google Shape;542;p46"/>
                <p:cNvSpPr/>
                <p:nvPr/>
              </p:nvSpPr>
              <p:spPr>
                <a:xfrm>
                  <a:off x="4430352" y="2562502"/>
                  <a:ext cx="36402" cy="470764"/>
                </a:xfrm>
                <a:custGeom>
                  <a:rect b="b" l="l" r="r" t="t"/>
                  <a:pathLst>
                    <a:path extrusionOk="0" h="22412" w="1733">
                      <a:moveTo>
                        <a:pt x="1711" y="1"/>
                      </a:moveTo>
                      <a:lnTo>
                        <a:pt x="1" y="2"/>
                      </a:lnTo>
                      <a:lnTo>
                        <a:pt x="22" y="22411"/>
                      </a:lnTo>
                      <a:lnTo>
                        <a:pt x="1733" y="224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46"/>
                <p:cNvSpPr/>
                <p:nvPr/>
              </p:nvSpPr>
              <p:spPr>
                <a:xfrm>
                  <a:off x="4449193" y="2562502"/>
                  <a:ext cx="17560" cy="470722"/>
                </a:xfrm>
                <a:custGeom>
                  <a:rect b="b" l="l" r="r" t="t"/>
                  <a:pathLst>
                    <a:path extrusionOk="0" h="22410" w="836">
                      <a:moveTo>
                        <a:pt x="1" y="1"/>
                      </a:moveTo>
                      <a:lnTo>
                        <a:pt x="1" y="22410"/>
                      </a:lnTo>
                      <a:lnTo>
                        <a:pt x="836" y="22410"/>
                      </a:lnTo>
                      <a:lnTo>
                        <a:pt x="8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46"/>
                <p:cNvSpPr/>
                <p:nvPr/>
              </p:nvSpPr>
              <p:spPr>
                <a:xfrm>
                  <a:off x="4313228" y="2567901"/>
                  <a:ext cx="151698" cy="464925"/>
                </a:xfrm>
                <a:custGeom>
                  <a:rect b="b" l="l" r="r" t="t"/>
                  <a:pathLst>
                    <a:path extrusionOk="0" h="22134" w="7222">
                      <a:moveTo>
                        <a:pt x="1658" y="0"/>
                      </a:moveTo>
                      <a:lnTo>
                        <a:pt x="1" y="425"/>
                      </a:lnTo>
                      <a:lnTo>
                        <a:pt x="5565" y="22134"/>
                      </a:lnTo>
                      <a:lnTo>
                        <a:pt x="7222" y="21709"/>
                      </a:lnTo>
                      <a:lnTo>
                        <a:pt x="165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46"/>
                <p:cNvSpPr/>
                <p:nvPr/>
              </p:nvSpPr>
              <p:spPr>
                <a:xfrm>
                  <a:off x="4261031" y="2721762"/>
                  <a:ext cx="375485" cy="164028"/>
                </a:xfrm>
                <a:custGeom>
                  <a:rect b="b" l="l" r="r" t="t"/>
                  <a:pathLst>
                    <a:path extrusionOk="0" h="7809" w="17876">
                      <a:moveTo>
                        <a:pt x="7195" y="0"/>
                      </a:moveTo>
                      <a:cubicBezTo>
                        <a:pt x="7064" y="0"/>
                        <a:pt x="6931" y="13"/>
                        <a:pt x="6795" y="44"/>
                      </a:cubicBezTo>
                      <a:cubicBezTo>
                        <a:pt x="6201" y="179"/>
                        <a:pt x="5795" y="590"/>
                        <a:pt x="5467" y="919"/>
                      </a:cubicBezTo>
                      <a:cubicBezTo>
                        <a:pt x="5314" y="1075"/>
                        <a:pt x="5138" y="1251"/>
                        <a:pt x="5024" y="1308"/>
                      </a:cubicBezTo>
                      <a:cubicBezTo>
                        <a:pt x="4901" y="1366"/>
                        <a:pt x="4660" y="1393"/>
                        <a:pt x="4427" y="1418"/>
                      </a:cubicBezTo>
                      <a:cubicBezTo>
                        <a:pt x="3970" y="1469"/>
                        <a:pt x="3401" y="1533"/>
                        <a:pt x="2932" y="1906"/>
                      </a:cubicBezTo>
                      <a:cubicBezTo>
                        <a:pt x="2463" y="2280"/>
                        <a:pt x="2274" y="2824"/>
                        <a:pt x="2124" y="3259"/>
                      </a:cubicBezTo>
                      <a:cubicBezTo>
                        <a:pt x="2047" y="3479"/>
                        <a:pt x="1969" y="3708"/>
                        <a:pt x="1886" y="3811"/>
                      </a:cubicBezTo>
                      <a:cubicBezTo>
                        <a:pt x="1802" y="3915"/>
                        <a:pt x="1592" y="4046"/>
                        <a:pt x="1403" y="4163"/>
                      </a:cubicBezTo>
                      <a:cubicBezTo>
                        <a:pt x="1011" y="4407"/>
                        <a:pt x="522" y="4711"/>
                        <a:pt x="260" y="5256"/>
                      </a:cubicBezTo>
                      <a:cubicBezTo>
                        <a:pt x="0" y="5794"/>
                        <a:pt x="66" y="6360"/>
                        <a:pt x="118" y="6815"/>
                      </a:cubicBezTo>
                      <a:cubicBezTo>
                        <a:pt x="145" y="7052"/>
                        <a:pt x="171" y="7294"/>
                        <a:pt x="142" y="7429"/>
                      </a:cubicBezTo>
                      <a:lnTo>
                        <a:pt x="1809" y="7808"/>
                      </a:lnTo>
                      <a:lnTo>
                        <a:pt x="16065" y="7808"/>
                      </a:lnTo>
                      <a:lnTo>
                        <a:pt x="17732" y="7429"/>
                      </a:lnTo>
                      <a:cubicBezTo>
                        <a:pt x="17702" y="7294"/>
                        <a:pt x="17730" y="7052"/>
                        <a:pt x="17757" y="6817"/>
                      </a:cubicBezTo>
                      <a:cubicBezTo>
                        <a:pt x="17810" y="6360"/>
                        <a:pt x="17875" y="5794"/>
                        <a:pt x="17616" y="5256"/>
                      </a:cubicBezTo>
                      <a:lnTo>
                        <a:pt x="17617" y="5256"/>
                      </a:lnTo>
                      <a:cubicBezTo>
                        <a:pt x="17354" y="4711"/>
                        <a:pt x="16865" y="4407"/>
                        <a:pt x="16472" y="4163"/>
                      </a:cubicBezTo>
                      <a:cubicBezTo>
                        <a:pt x="16285" y="4046"/>
                        <a:pt x="16072" y="3914"/>
                        <a:pt x="15990" y="3811"/>
                      </a:cubicBezTo>
                      <a:cubicBezTo>
                        <a:pt x="15909" y="3709"/>
                        <a:pt x="15829" y="3479"/>
                        <a:pt x="15752" y="3259"/>
                      </a:cubicBezTo>
                      <a:cubicBezTo>
                        <a:pt x="15601" y="2824"/>
                        <a:pt x="15414" y="2282"/>
                        <a:pt x="14943" y="1906"/>
                      </a:cubicBezTo>
                      <a:cubicBezTo>
                        <a:pt x="14474" y="1531"/>
                        <a:pt x="13906" y="1469"/>
                        <a:pt x="13449" y="1418"/>
                      </a:cubicBezTo>
                      <a:cubicBezTo>
                        <a:pt x="13216" y="1393"/>
                        <a:pt x="12975" y="1366"/>
                        <a:pt x="12853" y="1308"/>
                      </a:cubicBezTo>
                      <a:cubicBezTo>
                        <a:pt x="12737" y="1251"/>
                        <a:pt x="12563" y="1075"/>
                        <a:pt x="12408" y="919"/>
                      </a:cubicBezTo>
                      <a:cubicBezTo>
                        <a:pt x="12082" y="590"/>
                        <a:pt x="11675" y="179"/>
                        <a:pt x="11081" y="44"/>
                      </a:cubicBezTo>
                      <a:cubicBezTo>
                        <a:pt x="10945" y="13"/>
                        <a:pt x="10812" y="0"/>
                        <a:pt x="10681" y="0"/>
                      </a:cubicBezTo>
                      <a:cubicBezTo>
                        <a:pt x="10258" y="0"/>
                        <a:pt x="9868" y="138"/>
                        <a:pt x="9539" y="254"/>
                      </a:cubicBezTo>
                      <a:cubicBezTo>
                        <a:pt x="9314" y="334"/>
                        <a:pt x="9081" y="415"/>
                        <a:pt x="8937" y="415"/>
                      </a:cubicBezTo>
                      <a:cubicBezTo>
                        <a:pt x="8795" y="415"/>
                        <a:pt x="8562" y="334"/>
                        <a:pt x="8337" y="254"/>
                      </a:cubicBezTo>
                      <a:cubicBezTo>
                        <a:pt x="8008" y="138"/>
                        <a:pt x="7618" y="0"/>
                        <a:pt x="71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46"/>
                <p:cNvSpPr/>
                <p:nvPr/>
              </p:nvSpPr>
              <p:spPr>
                <a:xfrm>
                  <a:off x="4449193" y="2721762"/>
                  <a:ext cx="187344" cy="163986"/>
                </a:xfrm>
                <a:custGeom>
                  <a:rect b="b" l="l" r="r" t="t"/>
                  <a:pathLst>
                    <a:path extrusionOk="0" h="7807" w="8919">
                      <a:moveTo>
                        <a:pt x="1723" y="0"/>
                      </a:moveTo>
                      <a:cubicBezTo>
                        <a:pt x="1300" y="0"/>
                        <a:pt x="910" y="138"/>
                        <a:pt x="581" y="254"/>
                      </a:cubicBezTo>
                      <a:cubicBezTo>
                        <a:pt x="366" y="330"/>
                        <a:pt x="144" y="408"/>
                        <a:pt x="1" y="414"/>
                      </a:cubicBezTo>
                      <a:lnTo>
                        <a:pt x="1" y="7807"/>
                      </a:lnTo>
                      <a:lnTo>
                        <a:pt x="7110" y="7807"/>
                      </a:lnTo>
                      <a:lnTo>
                        <a:pt x="8777" y="7429"/>
                      </a:lnTo>
                      <a:cubicBezTo>
                        <a:pt x="8745" y="7294"/>
                        <a:pt x="8774" y="7050"/>
                        <a:pt x="8800" y="6815"/>
                      </a:cubicBezTo>
                      <a:cubicBezTo>
                        <a:pt x="8854" y="6360"/>
                        <a:pt x="8919" y="5794"/>
                        <a:pt x="8659" y="5256"/>
                      </a:cubicBezTo>
                      <a:cubicBezTo>
                        <a:pt x="8396" y="4711"/>
                        <a:pt x="7907" y="4407"/>
                        <a:pt x="7514" y="4163"/>
                      </a:cubicBezTo>
                      <a:cubicBezTo>
                        <a:pt x="7327" y="4046"/>
                        <a:pt x="7114" y="3914"/>
                        <a:pt x="7032" y="3811"/>
                      </a:cubicBezTo>
                      <a:cubicBezTo>
                        <a:pt x="6951" y="3709"/>
                        <a:pt x="6871" y="3479"/>
                        <a:pt x="6794" y="3259"/>
                      </a:cubicBezTo>
                      <a:cubicBezTo>
                        <a:pt x="6643" y="2824"/>
                        <a:pt x="6456" y="2282"/>
                        <a:pt x="5985" y="1906"/>
                      </a:cubicBezTo>
                      <a:cubicBezTo>
                        <a:pt x="5516" y="1531"/>
                        <a:pt x="4948" y="1469"/>
                        <a:pt x="4491" y="1418"/>
                      </a:cubicBezTo>
                      <a:cubicBezTo>
                        <a:pt x="4258" y="1393"/>
                        <a:pt x="4017" y="1366"/>
                        <a:pt x="3895" y="1308"/>
                      </a:cubicBezTo>
                      <a:cubicBezTo>
                        <a:pt x="3779" y="1251"/>
                        <a:pt x="3605" y="1075"/>
                        <a:pt x="3450" y="919"/>
                      </a:cubicBezTo>
                      <a:cubicBezTo>
                        <a:pt x="3124" y="590"/>
                        <a:pt x="2717" y="179"/>
                        <a:pt x="2123" y="44"/>
                      </a:cubicBezTo>
                      <a:cubicBezTo>
                        <a:pt x="1987" y="13"/>
                        <a:pt x="1854" y="0"/>
                        <a:pt x="17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46"/>
                <p:cNvSpPr/>
                <p:nvPr/>
              </p:nvSpPr>
              <p:spPr>
                <a:xfrm>
                  <a:off x="4202847" y="2876569"/>
                  <a:ext cx="492462" cy="298943"/>
                </a:xfrm>
                <a:custGeom>
                  <a:rect b="b" l="l" r="r" t="t"/>
                  <a:pathLst>
                    <a:path extrusionOk="0" h="14232" w="23445">
                      <a:moveTo>
                        <a:pt x="2911" y="1"/>
                      </a:moveTo>
                      <a:lnTo>
                        <a:pt x="1" y="6843"/>
                      </a:lnTo>
                      <a:lnTo>
                        <a:pt x="1569" y="7523"/>
                      </a:lnTo>
                      <a:lnTo>
                        <a:pt x="3483" y="3095"/>
                      </a:lnTo>
                      <a:lnTo>
                        <a:pt x="5544" y="14232"/>
                      </a:lnTo>
                      <a:lnTo>
                        <a:pt x="17910" y="14232"/>
                      </a:lnTo>
                      <a:lnTo>
                        <a:pt x="19996" y="2965"/>
                      </a:lnTo>
                      <a:lnTo>
                        <a:pt x="21899" y="6945"/>
                      </a:lnTo>
                      <a:lnTo>
                        <a:pt x="23444" y="6205"/>
                      </a:lnTo>
                      <a:lnTo>
                        <a:pt x="204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46"/>
                <p:cNvSpPr/>
                <p:nvPr/>
              </p:nvSpPr>
              <p:spPr>
                <a:xfrm>
                  <a:off x="4449193" y="2876569"/>
                  <a:ext cx="246074" cy="298943"/>
                </a:xfrm>
                <a:custGeom>
                  <a:rect b="b" l="l" r="r" t="t"/>
                  <a:pathLst>
                    <a:path extrusionOk="0" h="14232" w="11715">
                      <a:moveTo>
                        <a:pt x="1" y="1"/>
                      </a:moveTo>
                      <a:lnTo>
                        <a:pt x="1" y="14232"/>
                      </a:lnTo>
                      <a:lnTo>
                        <a:pt x="6182" y="14232"/>
                      </a:lnTo>
                      <a:lnTo>
                        <a:pt x="8268" y="2965"/>
                      </a:lnTo>
                      <a:lnTo>
                        <a:pt x="10173" y="6945"/>
                      </a:lnTo>
                      <a:lnTo>
                        <a:pt x="11715" y="6205"/>
                      </a:lnTo>
                      <a:lnTo>
                        <a:pt x="87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46"/>
                <p:cNvSpPr/>
                <p:nvPr/>
              </p:nvSpPr>
              <p:spPr>
                <a:xfrm>
                  <a:off x="4394076" y="2971155"/>
                  <a:ext cx="106201" cy="102189"/>
                </a:xfrm>
                <a:custGeom>
                  <a:rect b="b" l="l" r="r" t="t"/>
                  <a:pathLst>
                    <a:path extrusionOk="0" h="4865" w="5056">
                      <a:moveTo>
                        <a:pt x="2623" y="1"/>
                      </a:moveTo>
                      <a:cubicBezTo>
                        <a:pt x="1641" y="1"/>
                        <a:pt x="754" y="594"/>
                        <a:pt x="377" y="1502"/>
                      </a:cubicBezTo>
                      <a:cubicBezTo>
                        <a:pt x="0" y="2411"/>
                        <a:pt x="209" y="3456"/>
                        <a:pt x="904" y="4152"/>
                      </a:cubicBezTo>
                      <a:cubicBezTo>
                        <a:pt x="1370" y="4617"/>
                        <a:pt x="1992" y="4865"/>
                        <a:pt x="2625" y="4865"/>
                      </a:cubicBezTo>
                      <a:cubicBezTo>
                        <a:pt x="2939" y="4865"/>
                        <a:pt x="3255" y="4804"/>
                        <a:pt x="3555" y="4679"/>
                      </a:cubicBezTo>
                      <a:cubicBezTo>
                        <a:pt x="4463" y="4303"/>
                        <a:pt x="5055" y="3415"/>
                        <a:pt x="5055" y="2433"/>
                      </a:cubicBezTo>
                      <a:cubicBezTo>
                        <a:pt x="5055" y="1089"/>
                        <a:pt x="3967" y="1"/>
                        <a:pt x="26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46"/>
                <p:cNvSpPr/>
                <p:nvPr/>
              </p:nvSpPr>
              <p:spPr>
                <a:xfrm>
                  <a:off x="4449193" y="2971155"/>
                  <a:ext cx="51084" cy="102189"/>
                </a:xfrm>
                <a:custGeom>
                  <a:rect b="b" l="l" r="r" t="t"/>
                  <a:pathLst>
                    <a:path extrusionOk="0" h="4865" w="2432">
                      <a:moveTo>
                        <a:pt x="1" y="1"/>
                      </a:moveTo>
                      <a:lnTo>
                        <a:pt x="1" y="4865"/>
                      </a:lnTo>
                      <a:cubicBezTo>
                        <a:pt x="1343" y="4865"/>
                        <a:pt x="2431" y="3776"/>
                        <a:pt x="2431" y="2433"/>
                      </a:cubicBezTo>
                      <a:cubicBezTo>
                        <a:pt x="2431" y="1089"/>
                        <a:pt x="134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46"/>
                <p:cNvSpPr/>
                <p:nvPr/>
              </p:nvSpPr>
              <p:spPr>
                <a:xfrm>
                  <a:off x="4380150" y="2953195"/>
                  <a:ext cx="138087" cy="138108"/>
                </a:xfrm>
                <a:custGeom>
                  <a:rect b="b" l="l" r="r" t="t"/>
                  <a:pathLst>
                    <a:path extrusionOk="0" h="6575" w="6574">
                      <a:moveTo>
                        <a:pt x="3288" y="1711"/>
                      </a:moveTo>
                      <a:cubicBezTo>
                        <a:pt x="4158" y="1712"/>
                        <a:pt x="4862" y="2417"/>
                        <a:pt x="4863" y="3286"/>
                      </a:cubicBezTo>
                      <a:cubicBezTo>
                        <a:pt x="4863" y="3924"/>
                        <a:pt x="4479" y="4499"/>
                        <a:pt x="3891" y="4743"/>
                      </a:cubicBezTo>
                      <a:cubicBezTo>
                        <a:pt x="3696" y="4824"/>
                        <a:pt x="3491" y="4863"/>
                        <a:pt x="3288" y="4863"/>
                      </a:cubicBezTo>
                      <a:cubicBezTo>
                        <a:pt x="2878" y="4863"/>
                        <a:pt x="2475" y="4703"/>
                        <a:pt x="2173" y="4401"/>
                      </a:cubicBezTo>
                      <a:cubicBezTo>
                        <a:pt x="1723" y="3950"/>
                        <a:pt x="1586" y="3273"/>
                        <a:pt x="1831" y="2683"/>
                      </a:cubicBezTo>
                      <a:cubicBezTo>
                        <a:pt x="2075" y="2095"/>
                        <a:pt x="2650" y="1711"/>
                        <a:pt x="3288" y="1711"/>
                      </a:cubicBezTo>
                      <a:close/>
                      <a:moveTo>
                        <a:pt x="3288" y="1"/>
                      </a:moveTo>
                      <a:cubicBezTo>
                        <a:pt x="1475" y="1"/>
                        <a:pt x="1" y="1475"/>
                        <a:pt x="1" y="3288"/>
                      </a:cubicBezTo>
                      <a:cubicBezTo>
                        <a:pt x="1" y="5100"/>
                        <a:pt x="1476" y="6575"/>
                        <a:pt x="3288" y="6575"/>
                      </a:cubicBezTo>
                      <a:cubicBezTo>
                        <a:pt x="5100" y="6575"/>
                        <a:pt x="6574" y="5100"/>
                        <a:pt x="6574" y="3288"/>
                      </a:cubicBezTo>
                      <a:cubicBezTo>
                        <a:pt x="6574" y="1476"/>
                        <a:pt x="5100" y="1"/>
                        <a:pt x="328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46"/>
                <p:cNvSpPr/>
                <p:nvPr/>
              </p:nvSpPr>
              <p:spPr>
                <a:xfrm>
                  <a:off x="4449193" y="2953195"/>
                  <a:ext cx="69043" cy="138108"/>
                </a:xfrm>
                <a:custGeom>
                  <a:rect b="b" l="l" r="r" t="t"/>
                  <a:pathLst>
                    <a:path extrusionOk="0" h="6575" w="3287">
                      <a:moveTo>
                        <a:pt x="1" y="1"/>
                      </a:moveTo>
                      <a:lnTo>
                        <a:pt x="1" y="1711"/>
                      </a:lnTo>
                      <a:cubicBezTo>
                        <a:pt x="871" y="1711"/>
                        <a:pt x="1576" y="2417"/>
                        <a:pt x="1576" y="3288"/>
                      </a:cubicBezTo>
                      <a:cubicBezTo>
                        <a:pt x="1576" y="4159"/>
                        <a:pt x="871" y="4865"/>
                        <a:pt x="1" y="4865"/>
                      </a:cubicBezTo>
                      <a:lnTo>
                        <a:pt x="1" y="6575"/>
                      </a:lnTo>
                      <a:cubicBezTo>
                        <a:pt x="1813" y="6575"/>
                        <a:pt x="3287" y="5100"/>
                        <a:pt x="3287" y="3288"/>
                      </a:cubicBezTo>
                      <a:cubicBezTo>
                        <a:pt x="3287" y="1475"/>
                        <a:pt x="181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46"/>
                <p:cNvSpPr/>
                <p:nvPr/>
              </p:nvSpPr>
              <p:spPr>
                <a:xfrm>
                  <a:off x="4373764" y="2784420"/>
                  <a:ext cx="35919" cy="35919"/>
                </a:xfrm>
                <a:custGeom>
                  <a:rect b="b" l="l" r="r" t="t"/>
                  <a:pathLst>
                    <a:path extrusionOk="0" h="1710" w="1710">
                      <a:moveTo>
                        <a:pt x="0" y="0"/>
                      </a:moveTo>
                      <a:lnTo>
                        <a:pt x="0" y="1709"/>
                      </a:lnTo>
                      <a:lnTo>
                        <a:pt x="1709" y="1709"/>
                      </a:lnTo>
                      <a:lnTo>
                        <a:pt x="17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46"/>
                <p:cNvSpPr/>
                <p:nvPr/>
              </p:nvSpPr>
              <p:spPr>
                <a:xfrm>
                  <a:off x="4488683" y="2807547"/>
                  <a:ext cx="35940" cy="35919"/>
                </a:xfrm>
                <a:custGeom>
                  <a:rect b="b" l="l" r="r" t="t"/>
                  <a:pathLst>
                    <a:path extrusionOk="0" h="1710" w="1711">
                      <a:moveTo>
                        <a:pt x="1" y="1"/>
                      </a:moveTo>
                      <a:lnTo>
                        <a:pt x="1" y="1710"/>
                      </a:lnTo>
                      <a:lnTo>
                        <a:pt x="1711" y="17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5" name="Google Shape;555;p46"/>
              <p:cNvGrpSpPr/>
              <p:nvPr/>
            </p:nvGrpSpPr>
            <p:grpSpPr>
              <a:xfrm>
                <a:off x="4611869" y="3787725"/>
                <a:ext cx="311180" cy="377872"/>
                <a:chOff x="4794873" y="2567901"/>
                <a:chExt cx="504834" cy="613031"/>
              </a:xfrm>
            </p:grpSpPr>
            <p:sp>
              <p:nvSpPr>
                <p:cNvPr id="556" name="Google Shape;556;p46"/>
                <p:cNvSpPr/>
                <p:nvPr/>
              </p:nvSpPr>
              <p:spPr>
                <a:xfrm>
                  <a:off x="4926868" y="2567901"/>
                  <a:ext cx="152433" cy="418840"/>
                </a:xfrm>
                <a:custGeom>
                  <a:rect b="b" l="l" r="r" t="t"/>
                  <a:pathLst>
                    <a:path extrusionOk="0" h="19940" w="7257">
                      <a:moveTo>
                        <a:pt x="5863" y="0"/>
                      </a:moveTo>
                      <a:lnTo>
                        <a:pt x="1" y="419"/>
                      </a:lnTo>
                      <a:lnTo>
                        <a:pt x="1393" y="19939"/>
                      </a:lnTo>
                      <a:lnTo>
                        <a:pt x="7256" y="19521"/>
                      </a:lnTo>
                      <a:lnTo>
                        <a:pt x="58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46"/>
                <p:cNvSpPr/>
                <p:nvPr/>
              </p:nvSpPr>
              <p:spPr>
                <a:xfrm>
                  <a:off x="4986942" y="2567922"/>
                  <a:ext cx="92359" cy="414471"/>
                </a:xfrm>
                <a:custGeom>
                  <a:rect b="b" l="l" r="r" t="t"/>
                  <a:pathLst>
                    <a:path extrusionOk="0" h="19732" w="4397">
                      <a:moveTo>
                        <a:pt x="3002" y="1"/>
                      </a:moveTo>
                      <a:lnTo>
                        <a:pt x="0" y="214"/>
                      </a:lnTo>
                      <a:lnTo>
                        <a:pt x="1412" y="19731"/>
                      </a:lnTo>
                      <a:lnTo>
                        <a:pt x="4396" y="19518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46"/>
                <p:cNvSpPr/>
                <p:nvPr/>
              </p:nvSpPr>
              <p:spPr>
                <a:xfrm>
                  <a:off x="4985346" y="2642574"/>
                  <a:ext cx="165582" cy="421696"/>
                </a:xfrm>
                <a:custGeom>
                  <a:rect b="b" l="l" r="r" t="t"/>
                  <a:pathLst>
                    <a:path extrusionOk="0" h="20076" w="7883">
                      <a:moveTo>
                        <a:pt x="2037" y="1"/>
                      </a:moveTo>
                      <a:lnTo>
                        <a:pt x="1" y="19464"/>
                      </a:lnTo>
                      <a:lnTo>
                        <a:pt x="5846" y="20076"/>
                      </a:lnTo>
                      <a:lnTo>
                        <a:pt x="7883" y="612"/>
                      </a:lnTo>
                      <a:lnTo>
                        <a:pt x="20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46"/>
                <p:cNvSpPr/>
                <p:nvPr/>
              </p:nvSpPr>
              <p:spPr>
                <a:xfrm>
                  <a:off x="5044475" y="2649022"/>
                  <a:ext cx="106432" cy="415227"/>
                </a:xfrm>
                <a:custGeom>
                  <a:rect b="b" l="l" r="r" t="t"/>
                  <a:pathLst>
                    <a:path extrusionOk="0" h="19768" w="5067">
                      <a:moveTo>
                        <a:pt x="2147" y="1"/>
                      </a:moveTo>
                      <a:lnTo>
                        <a:pt x="1" y="19452"/>
                      </a:lnTo>
                      <a:lnTo>
                        <a:pt x="3030" y="19767"/>
                      </a:lnTo>
                      <a:lnTo>
                        <a:pt x="5066" y="307"/>
                      </a:lnTo>
                      <a:lnTo>
                        <a:pt x="21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46"/>
                <p:cNvSpPr/>
                <p:nvPr/>
              </p:nvSpPr>
              <p:spPr>
                <a:xfrm>
                  <a:off x="4794873" y="2636419"/>
                  <a:ext cx="236747" cy="429174"/>
                </a:xfrm>
                <a:custGeom>
                  <a:rect b="b" l="l" r="r" t="t"/>
                  <a:pathLst>
                    <a:path extrusionOk="0" h="20432" w="11271">
                      <a:moveTo>
                        <a:pt x="5628" y="1"/>
                      </a:moveTo>
                      <a:lnTo>
                        <a:pt x="0" y="1695"/>
                      </a:lnTo>
                      <a:lnTo>
                        <a:pt x="5644" y="20431"/>
                      </a:lnTo>
                      <a:lnTo>
                        <a:pt x="11270" y="18737"/>
                      </a:lnTo>
                      <a:lnTo>
                        <a:pt x="56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46"/>
                <p:cNvSpPr/>
                <p:nvPr/>
              </p:nvSpPr>
              <p:spPr>
                <a:xfrm>
                  <a:off x="4855346" y="2636419"/>
                  <a:ext cx="176274" cy="410417"/>
                </a:xfrm>
                <a:custGeom>
                  <a:rect b="b" l="l" r="r" t="t"/>
                  <a:pathLst>
                    <a:path extrusionOk="0" h="19539" w="8392">
                      <a:moveTo>
                        <a:pt x="2749" y="1"/>
                      </a:moveTo>
                      <a:lnTo>
                        <a:pt x="1" y="829"/>
                      </a:lnTo>
                      <a:lnTo>
                        <a:pt x="5733" y="19538"/>
                      </a:lnTo>
                      <a:lnTo>
                        <a:pt x="8391" y="18738"/>
                      </a:lnTo>
                      <a:lnTo>
                        <a:pt x="274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46"/>
                <p:cNvSpPr/>
                <p:nvPr/>
              </p:nvSpPr>
              <p:spPr>
                <a:xfrm>
                  <a:off x="5062959" y="2636419"/>
                  <a:ext cx="236747" cy="429174"/>
                </a:xfrm>
                <a:custGeom>
                  <a:rect b="b" l="l" r="r" t="t"/>
                  <a:pathLst>
                    <a:path extrusionOk="0" h="20432" w="11271">
                      <a:moveTo>
                        <a:pt x="5644" y="1"/>
                      </a:moveTo>
                      <a:lnTo>
                        <a:pt x="0" y="18737"/>
                      </a:lnTo>
                      <a:lnTo>
                        <a:pt x="5627" y="20431"/>
                      </a:lnTo>
                      <a:lnTo>
                        <a:pt x="11271" y="1695"/>
                      </a:lnTo>
                      <a:lnTo>
                        <a:pt x="5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46"/>
                <p:cNvSpPr/>
                <p:nvPr/>
              </p:nvSpPr>
              <p:spPr>
                <a:xfrm>
                  <a:off x="5062959" y="2636419"/>
                  <a:ext cx="176253" cy="410417"/>
                </a:xfrm>
                <a:custGeom>
                  <a:rect b="b" l="l" r="r" t="t"/>
                  <a:pathLst>
                    <a:path extrusionOk="0" h="19539" w="8391">
                      <a:moveTo>
                        <a:pt x="5643" y="1"/>
                      </a:moveTo>
                      <a:lnTo>
                        <a:pt x="0" y="18738"/>
                      </a:lnTo>
                      <a:lnTo>
                        <a:pt x="2658" y="19538"/>
                      </a:lnTo>
                      <a:lnTo>
                        <a:pt x="8391" y="829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46"/>
                <p:cNvSpPr/>
                <p:nvPr/>
              </p:nvSpPr>
              <p:spPr>
                <a:xfrm>
                  <a:off x="4837009" y="2813155"/>
                  <a:ext cx="420541" cy="367756"/>
                </a:xfrm>
                <a:custGeom>
                  <a:rect b="b" l="l" r="r" t="t"/>
                  <a:pathLst>
                    <a:path extrusionOk="0" h="17508" w="20021">
                      <a:moveTo>
                        <a:pt x="0" y="1"/>
                      </a:moveTo>
                      <a:lnTo>
                        <a:pt x="2597" y="17507"/>
                      </a:lnTo>
                      <a:lnTo>
                        <a:pt x="18165" y="17507"/>
                      </a:lnTo>
                      <a:lnTo>
                        <a:pt x="20020" y="1"/>
                      </a:lnTo>
                      <a:lnTo>
                        <a:pt x="13885" y="1"/>
                      </a:lnTo>
                      <a:lnTo>
                        <a:pt x="13704" y="611"/>
                      </a:lnTo>
                      <a:cubicBezTo>
                        <a:pt x="13224" y="2224"/>
                        <a:pt x="11714" y="3349"/>
                        <a:pt x="10033" y="3349"/>
                      </a:cubicBezTo>
                      <a:cubicBezTo>
                        <a:pt x="8350" y="3349"/>
                        <a:pt x="6840" y="2222"/>
                        <a:pt x="6360" y="611"/>
                      </a:cubicBezTo>
                      <a:lnTo>
                        <a:pt x="61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46"/>
                <p:cNvSpPr/>
                <p:nvPr/>
              </p:nvSpPr>
              <p:spPr>
                <a:xfrm>
                  <a:off x="5047269" y="2813155"/>
                  <a:ext cx="210302" cy="367777"/>
                </a:xfrm>
                <a:custGeom>
                  <a:rect b="b" l="l" r="r" t="t"/>
                  <a:pathLst>
                    <a:path extrusionOk="0" h="17509" w="10012">
                      <a:moveTo>
                        <a:pt x="3875" y="1"/>
                      </a:moveTo>
                      <a:lnTo>
                        <a:pt x="3694" y="611"/>
                      </a:lnTo>
                      <a:cubicBezTo>
                        <a:pt x="3214" y="2224"/>
                        <a:pt x="1704" y="3349"/>
                        <a:pt x="23" y="3349"/>
                      </a:cubicBezTo>
                      <a:lnTo>
                        <a:pt x="1" y="3349"/>
                      </a:lnTo>
                      <a:lnTo>
                        <a:pt x="1" y="17509"/>
                      </a:lnTo>
                      <a:lnTo>
                        <a:pt x="8156" y="17509"/>
                      </a:lnTo>
                      <a:lnTo>
                        <a:pt x="1001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46"/>
                <p:cNvSpPr/>
                <p:nvPr/>
              </p:nvSpPr>
              <p:spPr>
                <a:xfrm>
                  <a:off x="4983981" y="2971743"/>
                  <a:ext cx="126618" cy="98471"/>
                </a:xfrm>
                <a:custGeom>
                  <a:rect b="b" l="l" r="r" t="t"/>
                  <a:pathLst>
                    <a:path extrusionOk="0" h="4688" w="6028">
                      <a:moveTo>
                        <a:pt x="3014" y="0"/>
                      </a:moveTo>
                      <a:cubicBezTo>
                        <a:pt x="1350" y="0"/>
                        <a:pt x="1" y="1050"/>
                        <a:pt x="1" y="2344"/>
                      </a:cubicBezTo>
                      <a:cubicBezTo>
                        <a:pt x="1" y="3638"/>
                        <a:pt x="1349" y="4688"/>
                        <a:pt x="3014" y="4688"/>
                      </a:cubicBezTo>
                      <a:cubicBezTo>
                        <a:pt x="4678" y="4688"/>
                        <a:pt x="6027" y="3638"/>
                        <a:pt x="6027" y="2344"/>
                      </a:cubicBezTo>
                      <a:cubicBezTo>
                        <a:pt x="6027" y="1050"/>
                        <a:pt x="4678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46"/>
                <p:cNvSpPr/>
                <p:nvPr/>
              </p:nvSpPr>
              <p:spPr>
                <a:xfrm>
                  <a:off x="5047269" y="2971743"/>
                  <a:ext cx="63330" cy="98471"/>
                </a:xfrm>
                <a:custGeom>
                  <a:rect b="b" l="l" r="r" t="t"/>
                  <a:pathLst>
                    <a:path extrusionOk="0" h="4688" w="3015">
                      <a:moveTo>
                        <a:pt x="1" y="0"/>
                      </a:moveTo>
                      <a:lnTo>
                        <a:pt x="1" y="4688"/>
                      </a:lnTo>
                      <a:cubicBezTo>
                        <a:pt x="1665" y="4688"/>
                        <a:pt x="3014" y="3638"/>
                        <a:pt x="3014" y="2344"/>
                      </a:cubicBezTo>
                      <a:cubicBezTo>
                        <a:pt x="3014" y="1050"/>
                        <a:pt x="166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46"/>
                <p:cNvSpPr/>
                <p:nvPr/>
              </p:nvSpPr>
              <p:spPr>
                <a:xfrm>
                  <a:off x="4966021" y="2953784"/>
                  <a:ext cx="162537" cy="134390"/>
                </a:xfrm>
                <a:custGeom>
                  <a:rect b="b" l="l" r="r" t="t"/>
                  <a:pathLst>
                    <a:path extrusionOk="0" h="6398" w="7738">
                      <a:moveTo>
                        <a:pt x="3869" y="1710"/>
                      </a:moveTo>
                      <a:cubicBezTo>
                        <a:pt x="5038" y="1710"/>
                        <a:pt x="6027" y="2392"/>
                        <a:pt x="6027" y="3199"/>
                      </a:cubicBezTo>
                      <a:cubicBezTo>
                        <a:pt x="6027" y="4006"/>
                        <a:pt x="5038" y="4687"/>
                        <a:pt x="3869" y="4687"/>
                      </a:cubicBezTo>
                      <a:cubicBezTo>
                        <a:pt x="2699" y="4687"/>
                        <a:pt x="1711" y="4006"/>
                        <a:pt x="1711" y="3199"/>
                      </a:cubicBezTo>
                      <a:cubicBezTo>
                        <a:pt x="1711" y="2393"/>
                        <a:pt x="2699" y="1710"/>
                        <a:pt x="3869" y="1710"/>
                      </a:cubicBezTo>
                      <a:close/>
                      <a:moveTo>
                        <a:pt x="3869" y="0"/>
                      </a:moveTo>
                      <a:cubicBezTo>
                        <a:pt x="2875" y="0"/>
                        <a:pt x="1932" y="309"/>
                        <a:pt x="1214" y="867"/>
                      </a:cubicBezTo>
                      <a:cubicBezTo>
                        <a:pt x="443" y="1467"/>
                        <a:pt x="0" y="2316"/>
                        <a:pt x="0" y="3199"/>
                      </a:cubicBezTo>
                      <a:cubicBezTo>
                        <a:pt x="0" y="4082"/>
                        <a:pt x="443" y="4932"/>
                        <a:pt x="1214" y="5531"/>
                      </a:cubicBezTo>
                      <a:cubicBezTo>
                        <a:pt x="1932" y="6090"/>
                        <a:pt x="2875" y="6398"/>
                        <a:pt x="3869" y="6398"/>
                      </a:cubicBezTo>
                      <a:cubicBezTo>
                        <a:pt x="4863" y="6398"/>
                        <a:pt x="5807" y="6090"/>
                        <a:pt x="6524" y="5531"/>
                      </a:cubicBezTo>
                      <a:cubicBezTo>
                        <a:pt x="7295" y="4932"/>
                        <a:pt x="7737" y="4082"/>
                        <a:pt x="7737" y="3199"/>
                      </a:cubicBezTo>
                      <a:cubicBezTo>
                        <a:pt x="7737" y="2316"/>
                        <a:pt x="7295" y="1467"/>
                        <a:pt x="6524" y="867"/>
                      </a:cubicBezTo>
                      <a:cubicBezTo>
                        <a:pt x="5807" y="309"/>
                        <a:pt x="4863" y="0"/>
                        <a:pt x="38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46"/>
                <p:cNvSpPr/>
                <p:nvPr/>
              </p:nvSpPr>
              <p:spPr>
                <a:xfrm>
                  <a:off x="5047269" y="2953784"/>
                  <a:ext cx="81289" cy="134390"/>
                </a:xfrm>
                <a:custGeom>
                  <a:rect b="b" l="l" r="r" t="t"/>
                  <a:pathLst>
                    <a:path extrusionOk="0" h="6398" w="3870">
                      <a:moveTo>
                        <a:pt x="1" y="0"/>
                      </a:moveTo>
                      <a:lnTo>
                        <a:pt x="1" y="1710"/>
                      </a:lnTo>
                      <a:cubicBezTo>
                        <a:pt x="1170" y="1710"/>
                        <a:pt x="2159" y="2393"/>
                        <a:pt x="2159" y="3199"/>
                      </a:cubicBezTo>
                      <a:cubicBezTo>
                        <a:pt x="2159" y="4006"/>
                        <a:pt x="1170" y="4687"/>
                        <a:pt x="1" y="4687"/>
                      </a:cubicBezTo>
                      <a:lnTo>
                        <a:pt x="1" y="6398"/>
                      </a:lnTo>
                      <a:cubicBezTo>
                        <a:pt x="995" y="6398"/>
                        <a:pt x="1937" y="6090"/>
                        <a:pt x="2656" y="5531"/>
                      </a:cubicBezTo>
                      <a:cubicBezTo>
                        <a:pt x="3427" y="4932"/>
                        <a:pt x="3869" y="4082"/>
                        <a:pt x="3869" y="3199"/>
                      </a:cubicBezTo>
                      <a:cubicBezTo>
                        <a:pt x="3869" y="2316"/>
                        <a:pt x="3427" y="1467"/>
                        <a:pt x="2656" y="867"/>
                      </a:cubicBezTo>
                      <a:cubicBezTo>
                        <a:pt x="1937" y="309"/>
                        <a:pt x="99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0" name="Google Shape;570;p46"/>
              <p:cNvSpPr/>
              <p:nvPr/>
            </p:nvSpPr>
            <p:spPr>
              <a:xfrm>
                <a:off x="4857160" y="1675375"/>
                <a:ext cx="108992" cy="89286"/>
              </a:xfrm>
              <a:custGeom>
                <a:rect b="b" l="l" r="r" t="t"/>
                <a:pathLst>
                  <a:path extrusionOk="0" h="6896" w="8418">
                    <a:moveTo>
                      <a:pt x="1" y="1"/>
                    </a:moveTo>
                    <a:lnTo>
                      <a:pt x="1" y="1709"/>
                    </a:lnTo>
                    <a:lnTo>
                      <a:pt x="5947" y="1709"/>
                    </a:lnTo>
                    <a:lnTo>
                      <a:pt x="6691" y="6895"/>
                    </a:lnTo>
                    <a:lnTo>
                      <a:pt x="8417" y="6895"/>
                    </a:lnTo>
                    <a:lnTo>
                      <a:pt x="7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46"/>
              <p:cNvSpPr/>
              <p:nvPr/>
            </p:nvSpPr>
            <p:spPr>
              <a:xfrm>
                <a:off x="5003532" y="1687908"/>
                <a:ext cx="148094" cy="148119"/>
              </a:xfrm>
              <a:custGeom>
                <a:rect b="b" l="l" r="r" t="t"/>
                <a:pathLst>
                  <a:path extrusionOk="0" h="11440" w="11438">
                    <a:moveTo>
                      <a:pt x="5719" y="1"/>
                    </a:moveTo>
                    <a:cubicBezTo>
                      <a:pt x="2566" y="1"/>
                      <a:pt x="1" y="2566"/>
                      <a:pt x="1" y="5720"/>
                    </a:cubicBezTo>
                    <a:cubicBezTo>
                      <a:pt x="1" y="8874"/>
                      <a:pt x="2566" y="11439"/>
                      <a:pt x="5719" y="11439"/>
                    </a:cubicBezTo>
                    <a:cubicBezTo>
                      <a:pt x="8872" y="11439"/>
                      <a:pt x="11438" y="8874"/>
                      <a:pt x="11438" y="5720"/>
                    </a:cubicBezTo>
                    <a:cubicBezTo>
                      <a:pt x="11438" y="2566"/>
                      <a:pt x="8872" y="1"/>
                      <a:pt x="57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46"/>
              <p:cNvSpPr/>
              <p:nvPr/>
            </p:nvSpPr>
            <p:spPr>
              <a:xfrm>
                <a:off x="5077565" y="1687908"/>
                <a:ext cx="74060" cy="148119"/>
              </a:xfrm>
              <a:custGeom>
                <a:rect b="b" l="l" r="r" t="t"/>
                <a:pathLst>
                  <a:path extrusionOk="0" h="11440" w="5720">
                    <a:moveTo>
                      <a:pt x="1" y="1"/>
                    </a:moveTo>
                    <a:lnTo>
                      <a:pt x="1" y="11439"/>
                    </a:lnTo>
                    <a:cubicBezTo>
                      <a:pt x="3154" y="11439"/>
                      <a:pt x="5720" y="8874"/>
                      <a:pt x="5720" y="5720"/>
                    </a:cubicBezTo>
                    <a:cubicBezTo>
                      <a:pt x="5720" y="2568"/>
                      <a:pt x="3154" y="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46"/>
              <p:cNvSpPr/>
              <p:nvPr/>
            </p:nvSpPr>
            <p:spPr>
              <a:xfrm>
                <a:off x="4893543" y="1755559"/>
                <a:ext cx="194860" cy="297676"/>
              </a:xfrm>
              <a:custGeom>
                <a:rect b="b" l="l" r="r" t="t"/>
                <a:pathLst>
                  <a:path extrusionOk="0" h="22991" w="15050">
                    <a:moveTo>
                      <a:pt x="1" y="1"/>
                    </a:moveTo>
                    <a:lnTo>
                      <a:pt x="2978" y="18519"/>
                    </a:lnTo>
                    <a:cubicBezTo>
                      <a:pt x="2642" y="19019"/>
                      <a:pt x="2087" y="20028"/>
                      <a:pt x="2087" y="21215"/>
                    </a:cubicBezTo>
                    <a:lnTo>
                      <a:pt x="2087" y="22991"/>
                    </a:lnTo>
                    <a:lnTo>
                      <a:pt x="12966" y="22991"/>
                    </a:lnTo>
                    <a:lnTo>
                      <a:pt x="12966" y="21215"/>
                    </a:lnTo>
                    <a:cubicBezTo>
                      <a:pt x="12966" y="20028"/>
                      <a:pt x="12409" y="19019"/>
                      <a:pt x="12074" y="18519"/>
                    </a:cubicBezTo>
                    <a:lnTo>
                      <a:pt x="150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46"/>
              <p:cNvSpPr/>
              <p:nvPr/>
            </p:nvSpPr>
            <p:spPr>
              <a:xfrm>
                <a:off x="5064527" y="1743867"/>
                <a:ext cx="33715" cy="33715"/>
              </a:xfrm>
              <a:custGeom>
                <a:rect b="b" l="l" r="r" t="t"/>
                <a:pathLst>
                  <a:path extrusionOk="0" h="2604" w="2604">
                    <a:moveTo>
                      <a:pt x="0" y="1"/>
                    </a:moveTo>
                    <a:lnTo>
                      <a:pt x="0" y="2604"/>
                    </a:lnTo>
                    <a:lnTo>
                      <a:pt x="2603" y="2604"/>
                    </a:lnTo>
                    <a:lnTo>
                      <a:pt x="2603" y="895"/>
                    </a:lnTo>
                    <a:lnTo>
                      <a:pt x="1710" y="895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46"/>
              <p:cNvSpPr/>
              <p:nvPr/>
            </p:nvSpPr>
            <p:spPr>
              <a:xfrm>
                <a:off x="4990986" y="1755559"/>
                <a:ext cx="97417" cy="297676"/>
              </a:xfrm>
              <a:custGeom>
                <a:rect b="b" l="l" r="r" t="t"/>
                <a:pathLst>
                  <a:path extrusionOk="0" h="22991" w="7524">
                    <a:moveTo>
                      <a:pt x="0" y="1"/>
                    </a:moveTo>
                    <a:lnTo>
                      <a:pt x="0" y="22991"/>
                    </a:lnTo>
                    <a:lnTo>
                      <a:pt x="5440" y="22991"/>
                    </a:lnTo>
                    <a:lnTo>
                      <a:pt x="5440" y="21215"/>
                    </a:lnTo>
                    <a:cubicBezTo>
                      <a:pt x="5440" y="20028"/>
                      <a:pt x="4883" y="19019"/>
                      <a:pt x="4548" y="18519"/>
                    </a:cubicBezTo>
                    <a:lnTo>
                      <a:pt x="7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46"/>
              <p:cNvSpPr/>
              <p:nvPr/>
            </p:nvSpPr>
            <p:spPr>
              <a:xfrm>
                <a:off x="4906516" y="1836261"/>
                <a:ext cx="168939" cy="193345"/>
              </a:xfrm>
              <a:custGeom>
                <a:rect b="b" l="l" r="r" t="t"/>
                <a:pathLst>
                  <a:path extrusionOk="0" h="14933" w="13048">
                    <a:moveTo>
                      <a:pt x="0" y="0"/>
                    </a:moveTo>
                    <a:lnTo>
                      <a:pt x="1976" y="12286"/>
                    </a:lnTo>
                    <a:cubicBezTo>
                      <a:pt x="1645" y="12779"/>
                      <a:pt x="1101" y="13768"/>
                      <a:pt x="1086" y="14933"/>
                    </a:cubicBezTo>
                    <a:lnTo>
                      <a:pt x="11962" y="14933"/>
                    </a:lnTo>
                    <a:cubicBezTo>
                      <a:pt x="11948" y="13768"/>
                      <a:pt x="11403" y="12779"/>
                      <a:pt x="11072" y="12286"/>
                    </a:cubicBezTo>
                    <a:lnTo>
                      <a:pt x="130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46"/>
              <p:cNvSpPr/>
              <p:nvPr/>
            </p:nvSpPr>
            <p:spPr>
              <a:xfrm>
                <a:off x="4990986" y="1836261"/>
                <a:ext cx="84457" cy="193345"/>
              </a:xfrm>
              <a:custGeom>
                <a:rect b="b" l="l" r="r" t="t"/>
                <a:pathLst>
                  <a:path extrusionOk="0" h="14933" w="6523">
                    <a:moveTo>
                      <a:pt x="0" y="0"/>
                    </a:moveTo>
                    <a:lnTo>
                      <a:pt x="0" y="14933"/>
                    </a:lnTo>
                    <a:lnTo>
                      <a:pt x="5440" y="14933"/>
                    </a:lnTo>
                    <a:cubicBezTo>
                      <a:pt x="5425" y="13768"/>
                      <a:pt x="4880" y="12779"/>
                      <a:pt x="4550" y="12286"/>
                    </a:cubicBezTo>
                    <a:lnTo>
                      <a:pt x="6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8" name="Google Shape;578;p46"/>
              <p:cNvGrpSpPr/>
              <p:nvPr/>
            </p:nvGrpSpPr>
            <p:grpSpPr>
              <a:xfrm>
                <a:off x="3878747" y="3219364"/>
                <a:ext cx="195326" cy="377859"/>
                <a:chOff x="4135484" y="3435344"/>
                <a:chExt cx="316881" cy="613010"/>
              </a:xfrm>
            </p:grpSpPr>
            <p:sp>
              <p:nvSpPr>
                <p:cNvPr id="579" name="Google Shape;579;p46"/>
                <p:cNvSpPr/>
                <p:nvPr/>
              </p:nvSpPr>
              <p:spPr>
                <a:xfrm>
                  <a:off x="4135484" y="3513147"/>
                  <a:ext cx="118531" cy="457384"/>
                </a:xfrm>
                <a:custGeom>
                  <a:rect b="b" l="l" r="r" t="t"/>
                  <a:pathLst>
                    <a:path extrusionOk="0" h="21775" w="5643">
                      <a:moveTo>
                        <a:pt x="4787" y="1"/>
                      </a:moveTo>
                      <a:cubicBezTo>
                        <a:pt x="2148" y="1"/>
                        <a:pt x="0" y="2149"/>
                        <a:pt x="0" y="4790"/>
                      </a:cubicBezTo>
                      <a:lnTo>
                        <a:pt x="0" y="16986"/>
                      </a:lnTo>
                      <a:cubicBezTo>
                        <a:pt x="0" y="19627"/>
                        <a:pt x="2148" y="21775"/>
                        <a:pt x="4787" y="21775"/>
                      </a:cubicBezTo>
                      <a:lnTo>
                        <a:pt x="5642" y="21775"/>
                      </a:lnTo>
                      <a:lnTo>
                        <a:pt x="564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46"/>
                <p:cNvSpPr/>
                <p:nvPr/>
              </p:nvSpPr>
              <p:spPr>
                <a:xfrm>
                  <a:off x="4333813" y="3513147"/>
                  <a:ext cx="118552" cy="457384"/>
                </a:xfrm>
                <a:custGeom>
                  <a:rect b="b" l="l" r="r" t="t"/>
                  <a:pathLst>
                    <a:path extrusionOk="0" h="21775" w="5644">
                      <a:moveTo>
                        <a:pt x="1" y="1"/>
                      </a:moveTo>
                      <a:lnTo>
                        <a:pt x="1" y="21775"/>
                      </a:lnTo>
                      <a:lnTo>
                        <a:pt x="856" y="21775"/>
                      </a:lnTo>
                      <a:cubicBezTo>
                        <a:pt x="3495" y="21775"/>
                        <a:pt x="5643" y="19627"/>
                        <a:pt x="5643" y="16986"/>
                      </a:cubicBezTo>
                      <a:lnTo>
                        <a:pt x="5643" y="4790"/>
                      </a:lnTo>
                      <a:cubicBezTo>
                        <a:pt x="5643" y="2149"/>
                        <a:pt x="3495" y="1"/>
                        <a:pt x="8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46"/>
                <p:cNvSpPr/>
                <p:nvPr/>
              </p:nvSpPr>
              <p:spPr>
                <a:xfrm>
                  <a:off x="4218348" y="3435344"/>
                  <a:ext cx="151131" cy="613010"/>
                </a:xfrm>
                <a:custGeom>
                  <a:rect b="b" l="l" r="r" t="t"/>
                  <a:pathLst>
                    <a:path extrusionOk="0" h="29184" w="7195">
                      <a:moveTo>
                        <a:pt x="3598" y="0"/>
                      </a:moveTo>
                      <a:cubicBezTo>
                        <a:pt x="1615" y="0"/>
                        <a:pt x="0" y="1615"/>
                        <a:pt x="0" y="3598"/>
                      </a:cubicBezTo>
                      <a:lnTo>
                        <a:pt x="0" y="25586"/>
                      </a:lnTo>
                      <a:cubicBezTo>
                        <a:pt x="0" y="27570"/>
                        <a:pt x="1613" y="29183"/>
                        <a:pt x="3598" y="29183"/>
                      </a:cubicBezTo>
                      <a:cubicBezTo>
                        <a:pt x="5582" y="29183"/>
                        <a:pt x="7195" y="27570"/>
                        <a:pt x="7195" y="25586"/>
                      </a:cubicBezTo>
                      <a:lnTo>
                        <a:pt x="7195" y="3598"/>
                      </a:lnTo>
                      <a:cubicBezTo>
                        <a:pt x="7195" y="1615"/>
                        <a:pt x="5582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46"/>
                <p:cNvSpPr/>
                <p:nvPr/>
              </p:nvSpPr>
              <p:spPr>
                <a:xfrm>
                  <a:off x="4293903" y="3435344"/>
                  <a:ext cx="75576" cy="613010"/>
                </a:xfrm>
                <a:custGeom>
                  <a:rect b="b" l="l" r="r" t="t"/>
                  <a:pathLst>
                    <a:path extrusionOk="0" h="29184" w="3598">
                      <a:moveTo>
                        <a:pt x="1" y="0"/>
                      </a:moveTo>
                      <a:lnTo>
                        <a:pt x="1" y="29183"/>
                      </a:lnTo>
                      <a:cubicBezTo>
                        <a:pt x="1983" y="29183"/>
                        <a:pt x="3598" y="27570"/>
                        <a:pt x="3598" y="25586"/>
                      </a:cubicBezTo>
                      <a:lnTo>
                        <a:pt x="3598" y="3598"/>
                      </a:lnTo>
                      <a:cubicBezTo>
                        <a:pt x="3598" y="1615"/>
                        <a:pt x="198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46"/>
                <p:cNvSpPr/>
                <p:nvPr/>
              </p:nvSpPr>
              <p:spPr>
                <a:xfrm>
                  <a:off x="4255611" y="3554464"/>
                  <a:ext cx="76647" cy="81037"/>
                </a:xfrm>
                <a:custGeom>
                  <a:rect b="b" l="l" r="r" t="t"/>
                  <a:pathLst>
                    <a:path extrusionOk="0" h="3858" w="3649">
                      <a:moveTo>
                        <a:pt x="3648" y="1"/>
                      </a:moveTo>
                      <a:lnTo>
                        <a:pt x="0" y="1925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1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46"/>
                <p:cNvSpPr/>
                <p:nvPr/>
              </p:nvSpPr>
              <p:spPr>
                <a:xfrm>
                  <a:off x="4255611" y="3701331"/>
                  <a:ext cx="76647" cy="81037"/>
                </a:xfrm>
                <a:custGeom>
                  <a:rect b="b" l="l" r="r" t="t"/>
                  <a:pathLst>
                    <a:path extrusionOk="0" h="3858" w="3649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46"/>
                <p:cNvSpPr/>
                <p:nvPr/>
              </p:nvSpPr>
              <p:spPr>
                <a:xfrm>
                  <a:off x="4255611" y="3848198"/>
                  <a:ext cx="76647" cy="81016"/>
                </a:xfrm>
                <a:custGeom>
                  <a:rect b="b" l="l" r="r" t="t"/>
                  <a:pathLst>
                    <a:path extrusionOk="0" h="3857" w="3649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46"/>
                <p:cNvSpPr/>
                <p:nvPr/>
              </p:nvSpPr>
              <p:spPr>
                <a:xfrm>
                  <a:off x="4293903" y="3554464"/>
                  <a:ext cx="38355" cy="60851"/>
                </a:xfrm>
                <a:custGeom>
                  <a:rect b="b" l="l" r="r" t="t"/>
                  <a:pathLst>
                    <a:path extrusionOk="0" h="2897" w="1826">
                      <a:moveTo>
                        <a:pt x="1825" y="1"/>
                      </a:moveTo>
                      <a:lnTo>
                        <a:pt x="1" y="963"/>
                      </a:lnTo>
                      <a:lnTo>
                        <a:pt x="1" y="2897"/>
                      </a:lnTo>
                      <a:lnTo>
                        <a:pt x="1825" y="1934"/>
                      </a:lnTo>
                      <a:lnTo>
                        <a:pt x="18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46"/>
                <p:cNvSpPr/>
                <p:nvPr/>
              </p:nvSpPr>
              <p:spPr>
                <a:xfrm>
                  <a:off x="4293903" y="3701331"/>
                  <a:ext cx="38355" cy="60809"/>
                </a:xfrm>
                <a:custGeom>
                  <a:rect b="b" l="l" r="r" t="t"/>
                  <a:pathLst>
                    <a:path extrusionOk="0" h="2895" w="1826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46"/>
                <p:cNvSpPr/>
                <p:nvPr/>
              </p:nvSpPr>
              <p:spPr>
                <a:xfrm>
                  <a:off x="4293903" y="3848198"/>
                  <a:ext cx="38355" cy="60809"/>
                </a:xfrm>
                <a:custGeom>
                  <a:rect b="b" l="l" r="r" t="t"/>
                  <a:pathLst>
                    <a:path extrusionOk="0" h="2895" w="1826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46"/>
                <p:cNvSpPr/>
                <p:nvPr/>
              </p:nvSpPr>
              <p:spPr>
                <a:xfrm>
                  <a:off x="4255611" y="3574691"/>
                  <a:ext cx="38313" cy="60809"/>
                </a:xfrm>
                <a:custGeom>
                  <a:rect b="b" l="l" r="r" t="t"/>
                  <a:pathLst>
                    <a:path extrusionOk="0" h="2895" w="1824">
                      <a:moveTo>
                        <a:pt x="1824" y="0"/>
                      </a:moveTo>
                      <a:lnTo>
                        <a:pt x="0" y="962"/>
                      </a:lnTo>
                      <a:lnTo>
                        <a:pt x="0" y="2894"/>
                      </a:lnTo>
                      <a:lnTo>
                        <a:pt x="1824" y="1932"/>
                      </a:lnTo>
                      <a:lnTo>
                        <a:pt x="18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46"/>
                <p:cNvSpPr/>
                <p:nvPr/>
              </p:nvSpPr>
              <p:spPr>
                <a:xfrm>
                  <a:off x="4255611" y="3721537"/>
                  <a:ext cx="38313" cy="60830"/>
                </a:xfrm>
                <a:custGeom>
                  <a:rect b="b" l="l" r="r" t="t"/>
                  <a:pathLst>
                    <a:path extrusionOk="0" h="2896" w="1824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4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46"/>
                <p:cNvSpPr/>
                <p:nvPr/>
              </p:nvSpPr>
              <p:spPr>
                <a:xfrm>
                  <a:off x="4255611" y="3868404"/>
                  <a:ext cx="38313" cy="60809"/>
                </a:xfrm>
                <a:custGeom>
                  <a:rect b="b" l="l" r="r" t="t"/>
                  <a:pathLst>
                    <a:path extrusionOk="0" h="2895" w="1824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3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2" name="Google Shape;592;p46"/>
            <p:cNvGrpSpPr/>
            <p:nvPr/>
          </p:nvGrpSpPr>
          <p:grpSpPr>
            <a:xfrm>
              <a:off x="5001130" y="2415731"/>
              <a:ext cx="760006" cy="2158828"/>
              <a:chOff x="5001130" y="2415731"/>
              <a:chExt cx="760006" cy="2158828"/>
            </a:xfrm>
          </p:grpSpPr>
          <p:sp>
            <p:nvSpPr>
              <p:cNvPr id="593" name="Google Shape;593;p46"/>
              <p:cNvSpPr/>
              <p:nvPr/>
            </p:nvSpPr>
            <p:spPr>
              <a:xfrm>
                <a:off x="5504271" y="2773126"/>
                <a:ext cx="256865" cy="541203"/>
              </a:xfrm>
              <a:custGeom>
                <a:rect b="b" l="l" r="r" t="t"/>
                <a:pathLst>
                  <a:path extrusionOk="0" h="39714" w="18849">
                    <a:moveTo>
                      <a:pt x="10761" y="0"/>
                    </a:moveTo>
                    <a:lnTo>
                      <a:pt x="1" y="39713"/>
                    </a:lnTo>
                    <a:cubicBezTo>
                      <a:pt x="1" y="39713"/>
                      <a:pt x="11600" y="38124"/>
                      <a:pt x="15224" y="30296"/>
                    </a:cubicBezTo>
                    <a:cubicBezTo>
                      <a:pt x="18848" y="22467"/>
                      <a:pt x="13460" y="2401"/>
                      <a:pt x="107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6"/>
              <p:cNvSpPr/>
              <p:nvPr/>
            </p:nvSpPr>
            <p:spPr>
              <a:xfrm>
                <a:off x="5417328" y="3339703"/>
                <a:ext cx="225644" cy="1156225"/>
              </a:xfrm>
              <a:custGeom>
                <a:rect b="b" l="l" r="r" t="t"/>
                <a:pathLst>
                  <a:path extrusionOk="0" h="84845" w="16558">
                    <a:moveTo>
                      <a:pt x="0" y="1"/>
                    </a:moveTo>
                    <a:lnTo>
                      <a:pt x="0" y="16655"/>
                    </a:lnTo>
                    <a:cubicBezTo>
                      <a:pt x="73" y="16610"/>
                      <a:pt x="155" y="16586"/>
                      <a:pt x="239" y="16586"/>
                    </a:cubicBezTo>
                    <a:cubicBezTo>
                      <a:pt x="298" y="16586"/>
                      <a:pt x="356" y="16597"/>
                      <a:pt x="410" y="16622"/>
                    </a:cubicBezTo>
                    <a:lnTo>
                      <a:pt x="416" y="16622"/>
                    </a:lnTo>
                    <a:cubicBezTo>
                      <a:pt x="581" y="16688"/>
                      <a:pt x="706" y="16842"/>
                      <a:pt x="702" y="17030"/>
                    </a:cubicBezTo>
                    <a:cubicBezTo>
                      <a:pt x="0" y="52294"/>
                      <a:pt x="3394" y="62958"/>
                      <a:pt x="2438" y="84844"/>
                    </a:cubicBezTo>
                    <a:lnTo>
                      <a:pt x="6627" y="84436"/>
                    </a:lnTo>
                    <a:cubicBezTo>
                      <a:pt x="6627" y="84436"/>
                      <a:pt x="11121" y="60520"/>
                      <a:pt x="10207" y="46068"/>
                    </a:cubicBezTo>
                    <a:cubicBezTo>
                      <a:pt x="10207" y="46068"/>
                      <a:pt x="16558" y="8399"/>
                      <a:pt x="15382" y="1876"/>
                    </a:cubicBezTo>
                    <a:lnTo>
                      <a:pt x="8923" y="10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6"/>
              <p:cNvSpPr/>
              <p:nvPr/>
            </p:nvSpPr>
            <p:spPr>
              <a:xfrm>
                <a:off x="5390386" y="4429467"/>
                <a:ext cx="146318" cy="145092"/>
              </a:xfrm>
              <a:custGeom>
                <a:rect b="b" l="l" r="r" t="t"/>
                <a:pathLst>
                  <a:path extrusionOk="0" h="10647" w="10737">
                    <a:moveTo>
                      <a:pt x="6264" y="0"/>
                    </a:moveTo>
                    <a:cubicBezTo>
                      <a:pt x="4779" y="0"/>
                      <a:pt x="3636" y="711"/>
                      <a:pt x="3195" y="1575"/>
                    </a:cubicBezTo>
                    <a:cubicBezTo>
                      <a:pt x="2524" y="2893"/>
                      <a:pt x="3272" y="6146"/>
                      <a:pt x="1394" y="7212"/>
                    </a:cubicBezTo>
                    <a:cubicBezTo>
                      <a:pt x="0" y="8003"/>
                      <a:pt x="707" y="10246"/>
                      <a:pt x="766" y="10646"/>
                    </a:cubicBezTo>
                    <a:lnTo>
                      <a:pt x="9704" y="10646"/>
                    </a:lnTo>
                    <a:cubicBezTo>
                      <a:pt x="10249" y="10101"/>
                      <a:pt x="9704" y="7566"/>
                      <a:pt x="9704" y="7566"/>
                    </a:cubicBezTo>
                    <a:cubicBezTo>
                      <a:pt x="9704" y="5915"/>
                      <a:pt x="10736" y="1943"/>
                      <a:pt x="9847" y="1297"/>
                    </a:cubicBezTo>
                    <a:cubicBezTo>
                      <a:pt x="8566" y="364"/>
                      <a:pt x="7327" y="0"/>
                      <a:pt x="62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6"/>
              <p:cNvSpPr/>
              <p:nvPr/>
            </p:nvSpPr>
            <p:spPr>
              <a:xfrm>
                <a:off x="5339937" y="3381812"/>
                <a:ext cx="314318" cy="588040"/>
              </a:xfrm>
              <a:custGeom>
                <a:rect b="b" l="l" r="r" t="t"/>
                <a:pathLst>
                  <a:path extrusionOk="0" h="43151" w="23065">
                    <a:moveTo>
                      <a:pt x="21399" y="0"/>
                    </a:moveTo>
                    <a:cubicBezTo>
                      <a:pt x="0" y="610"/>
                      <a:pt x="2133" y="9141"/>
                      <a:pt x="2133" y="9141"/>
                    </a:cubicBezTo>
                    <a:lnTo>
                      <a:pt x="5679" y="42248"/>
                    </a:lnTo>
                    <a:cubicBezTo>
                      <a:pt x="7050" y="42925"/>
                      <a:pt x="8937" y="43151"/>
                      <a:pt x="10843" y="43151"/>
                    </a:cubicBezTo>
                    <a:cubicBezTo>
                      <a:pt x="14655" y="43151"/>
                      <a:pt x="18546" y="42248"/>
                      <a:pt x="18546" y="42248"/>
                    </a:cubicBezTo>
                    <a:lnTo>
                      <a:pt x="18546" y="37491"/>
                    </a:lnTo>
                    <a:lnTo>
                      <a:pt x="21049" y="12825"/>
                    </a:lnTo>
                    <a:cubicBezTo>
                      <a:pt x="23065" y="5539"/>
                      <a:pt x="21399" y="1"/>
                      <a:pt x="213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6"/>
              <p:cNvSpPr/>
              <p:nvPr/>
            </p:nvSpPr>
            <p:spPr>
              <a:xfrm>
                <a:off x="5126708" y="3319943"/>
                <a:ext cx="412232" cy="1172728"/>
              </a:xfrm>
              <a:custGeom>
                <a:rect b="b" l="l" r="r" t="t"/>
                <a:pathLst>
                  <a:path extrusionOk="0" h="86056" w="30250">
                    <a:moveTo>
                      <a:pt x="9446" y="1"/>
                    </a:moveTo>
                    <a:cubicBezTo>
                      <a:pt x="7849" y="23119"/>
                      <a:pt x="4722" y="53562"/>
                      <a:pt x="0" y="85431"/>
                    </a:cubicBezTo>
                    <a:lnTo>
                      <a:pt x="4274" y="86055"/>
                    </a:lnTo>
                    <a:cubicBezTo>
                      <a:pt x="7880" y="71720"/>
                      <a:pt x="12716" y="65322"/>
                      <a:pt x="13405" y="49480"/>
                    </a:cubicBezTo>
                    <a:cubicBezTo>
                      <a:pt x="13762" y="41291"/>
                      <a:pt x="21134" y="18336"/>
                      <a:pt x="21134" y="18336"/>
                    </a:cubicBezTo>
                    <a:cubicBezTo>
                      <a:pt x="21340" y="18257"/>
                      <a:pt x="21542" y="18166"/>
                      <a:pt x="21737" y="18073"/>
                    </a:cubicBezTo>
                    <a:lnTo>
                      <a:pt x="21743" y="18073"/>
                    </a:lnTo>
                    <a:cubicBezTo>
                      <a:pt x="28518" y="14917"/>
                      <a:pt x="29951" y="6356"/>
                      <a:pt x="30249" y="2542"/>
                    </a:cubicBezTo>
                    <a:lnTo>
                      <a:pt x="9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6"/>
              <p:cNvSpPr/>
              <p:nvPr/>
            </p:nvSpPr>
            <p:spPr>
              <a:xfrm>
                <a:off x="5001130" y="4431565"/>
                <a:ext cx="212712" cy="142993"/>
              </a:xfrm>
              <a:custGeom>
                <a:rect b="b" l="l" r="r" t="t"/>
                <a:pathLst>
                  <a:path extrusionOk="0" h="10493" w="15609">
                    <a:moveTo>
                      <a:pt x="8963" y="0"/>
                    </a:moveTo>
                    <a:cubicBezTo>
                      <a:pt x="8658" y="0"/>
                      <a:pt x="8431" y="537"/>
                      <a:pt x="8431" y="537"/>
                    </a:cubicBezTo>
                    <a:cubicBezTo>
                      <a:pt x="8431" y="537"/>
                      <a:pt x="7001" y="4795"/>
                      <a:pt x="5790" y="5318"/>
                    </a:cubicBezTo>
                    <a:cubicBezTo>
                      <a:pt x="4579" y="5839"/>
                      <a:pt x="1" y="6542"/>
                      <a:pt x="428" y="9708"/>
                    </a:cubicBezTo>
                    <a:cubicBezTo>
                      <a:pt x="482" y="10102"/>
                      <a:pt x="544" y="10314"/>
                      <a:pt x="464" y="10492"/>
                    </a:cubicBezTo>
                    <a:lnTo>
                      <a:pt x="14415" y="10492"/>
                    </a:lnTo>
                    <a:cubicBezTo>
                      <a:pt x="15065" y="6448"/>
                      <a:pt x="14177" y="4483"/>
                      <a:pt x="14177" y="4483"/>
                    </a:cubicBezTo>
                    <a:cubicBezTo>
                      <a:pt x="14177" y="4483"/>
                      <a:pt x="15609" y="2349"/>
                      <a:pt x="14837" y="1836"/>
                    </a:cubicBezTo>
                    <a:cubicBezTo>
                      <a:pt x="13689" y="1072"/>
                      <a:pt x="12754" y="816"/>
                      <a:pt x="12016" y="816"/>
                    </a:cubicBezTo>
                    <a:cubicBezTo>
                      <a:pt x="10514" y="816"/>
                      <a:pt x="9830" y="1879"/>
                      <a:pt x="9830" y="1879"/>
                    </a:cubicBezTo>
                    <a:cubicBezTo>
                      <a:pt x="9547" y="398"/>
                      <a:pt x="9226" y="0"/>
                      <a:pt x="89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6"/>
              <p:cNvSpPr/>
              <p:nvPr/>
            </p:nvSpPr>
            <p:spPr>
              <a:xfrm>
                <a:off x="5170288" y="3333203"/>
                <a:ext cx="368651" cy="634306"/>
              </a:xfrm>
              <a:custGeom>
                <a:rect b="b" l="l" r="r" t="t"/>
                <a:pathLst>
                  <a:path extrusionOk="0" h="46546" w="27052">
                    <a:moveTo>
                      <a:pt x="9937" y="1"/>
                    </a:moveTo>
                    <a:cubicBezTo>
                      <a:pt x="8266" y="1"/>
                      <a:pt x="6895" y="552"/>
                      <a:pt x="6094" y="1943"/>
                    </a:cubicBezTo>
                    <a:cubicBezTo>
                      <a:pt x="2235" y="8645"/>
                      <a:pt x="1" y="45205"/>
                      <a:pt x="1" y="45205"/>
                    </a:cubicBezTo>
                    <a:cubicBezTo>
                      <a:pt x="1598" y="46269"/>
                      <a:pt x="4707" y="46545"/>
                      <a:pt x="7507" y="46545"/>
                    </a:cubicBezTo>
                    <a:cubicBezTo>
                      <a:pt x="10536" y="46545"/>
                      <a:pt x="13202" y="46222"/>
                      <a:pt x="13202" y="46222"/>
                    </a:cubicBezTo>
                    <a:lnTo>
                      <a:pt x="13202" y="43096"/>
                    </a:lnTo>
                    <a:cubicBezTo>
                      <a:pt x="14015" y="40580"/>
                      <a:pt x="18920" y="19002"/>
                      <a:pt x="18920" y="19002"/>
                    </a:cubicBezTo>
                    <a:cubicBezTo>
                      <a:pt x="25248" y="15344"/>
                      <a:pt x="27051" y="8037"/>
                      <a:pt x="27051" y="8037"/>
                    </a:cubicBezTo>
                    <a:cubicBezTo>
                      <a:pt x="27051" y="8037"/>
                      <a:pt x="16314" y="1"/>
                      <a:pt x="99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6"/>
              <p:cNvSpPr/>
              <p:nvPr/>
            </p:nvSpPr>
            <p:spPr>
              <a:xfrm>
                <a:off x="5350335" y="2564571"/>
                <a:ext cx="51294" cy="21368"/>
              </a:xfrm>
              <a:custGeom>
                <a:rect b="b" l="l" r="r" t="t"/>
                <a:pathLst>
                  <a:path extrusionOk="0" h="1568" w="3764">
                    <a:moveTo>
                      <a:pt x="855" y="0"/>
                    </a:moveTo>
                    <a:cubicBezTo>
                      <a:pt x="355" y="0"/>
                      <a:pt x="0" y="97"/>
                      <a:pt x="44" y="385"/>
                    </a:cubicBezTo>
                    <a:cubicBezTo>
                      <a:pt x="177" y="1276"/>
                      <a:pt x="3324" y="1567"/>
                      <a:pt x="3324" y="1567"/>
                    </a:cubicBezTo>
                    <a:cubicBezTo>
                      <a:pt x="3324" y="1567"/>
                      <a:pt x="3764" y="1164"/>
                      <a:pt x="3590" y="428"/>
                    </a:cubicBezTo>
                    <a:cubicBezTo>
                      <a:pt x="3590" y="428"/>
                      <a:pt x="1903" y="0"/>
                      <a:pt x="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6"/>
              <p:cNvSpPr/>
              <p:nvPr/>
            </p:nvSpPr>
            <p:spPr>
              <a:xfrm>
                <a:off x="5348373" y="2444635"/>
                <a:ext cx="184639" cy="230455"/>
              </a:xfrm>
              <a:custGeom>
                <a:rect b="b" l="l" r="r" t="t"/>
                <a:pathLst>
                  <a:path extrusionOk="0" h="16911" w="13549">
                    <a:moveTo>
                      <a:pt x="5396" y="1"/>
                    </a:moveTo>
                    <a:cubicBezTo>
                      <a:pt x="4104" y="1"/>
                      <a:pt x="3034" y="448"/>
                      <a:pt x="2563" y="1576"/>
                    </a:cubicBezTo>
                    <a:cubicBezTo>
                      <a:pt x="1127" y="5022"/>
                      <a:pt x="1" y="16910"/>
                      <a:pt x="5868" y="16910"/>
                    </a:cubicBezTo>
                    <a:cubicBezTo>
                      <a:pt x="6057" y="16910"/>
                      <a:pt x="6253" y="16898"/>
                      <a:pt x="6457" y="16873"/>
                    </a:cubicBezTo>
                    <a:cubicBezTo>
                      <a:pt x="12696" y="16098"/>
                      <a:pt x="13549" y="7449"/>
                      <a:pt x="13304" y="4693"/>
                    </a:cubicBezTo>
                    <a:cubicBezTo>
                      <a:pt x="13129" y="2733"/>
                      <a:pt x="8588" y="1"/>
                      <a:pt x="5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6"/>
              <p:cNvSpPr/>
              <p:nvPr/>
            </p:nvSpPr>
            <p:spPr>
              <a:xfrm>
                <a:off x="5389201" y="2592357"/>
                <a:ext cx="122184" cy="83618"/>
              </a:xfrm>
              <a:custGeom>
                <a:rect b="b" l="l" r="r" t="t"/>
                <a:pathLst>
                  <a:path extrusionOk="0" h="6136" w="8966">
                    <a:moveTo>
                      <a:pt x="2151" y="0"/>
                    </a:moveTo>
                    <a:cubicBezTo>
                      <a:pt x="2129" y="0"/>
                      <a:pt x="2107" y="0"/>
                      <a:pt x="2085" y="0"/>
                    </a:cubicBezTo>
                    <a:cubicBezTo>
                      <a:pt x="2085" y="0"/>
                      <a:pt x="0" y="4955"/>
                      <a:pt x="2280" y="6026"/>
                    </a:cubicBezTo>
                    <a:cubicBezTo>
                      <a:pt x="2439" y="6101"/>
                      <a:pt x="2611" y="6136"/>
                      <a:pt x="2791" y="6136"/>
                    </a:cubicBezTo>
                    <a:cubicBezTo>
                      <a:pt x="5182" y="6136"/>
                      <a:pt x="8966" y="0"/>
                      <a:pt x="2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6"/>
              <p:cNvSpPr/>
              <p:nvPr/>
            </p:nvSpPr>
            <p:spPr>
              <a:xfrm>
                <a:off x="5422547" y="2621125"/>
                <a:ext cx="94098" cy="139382"/>
              </a:xfrm>
              <a:custGeom>
                <a:rect b="b" l="l" r="r" t="t"/>
                <a:pathLst>
                  <a:path extrusionOk="0" h="10228" w="6905">
                    <a:moveTo>
                      <a:pt x="4919" y="0"/>
                    </a:moveTo>
                    <a:cubicBezTo>
                      <a:pt x="1507" y="0"/>
                      <a:pt x="103" y="2919"/>
                      <a:pt x="103" y="2919"/>
                    </a:cubicBezTo>
                    <a:cubicBezTo>
                      <a:pt x="103" y="2919"/>
                      <a:pt x="341" y="6412"/>
                      <a:pt x="1" y="9507"/>
                    </a:cubicBezTo>
                    <a:cubicBezTo>
                      <a:pt x="1" y="9507"/>
                      <a:pt x="625" y="10227"/>
                      <a:pt x="2074" y="10227"/>
                    </a:cubicBezTo>
                    <a:cubicBezTo>
                      <a:pt x="3177" y="10227"/>
                      <a:pt x="4757" y="9811"/>
                      <a:pt x="6904" y="8343"/>
                    </a:cubicBezTo>
                    <a:cubicBezTo>
                      <a:pt x="6904" y="8343"/>
                      <a:pt x="5912" y="3019"/>
                      <a:pt x="6569" y="675"/>
                    </a:cubicBezTo>
                    <a:lnTo>
                      <a:pt x="6147" y="119"/>
                    </a:lnTo>
                    <a:cubicBezTo>
                      <a:pt x="5712" y="37"/>
                      <a:pt x="530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46"/>
              <p:cNvSpPr/>
              <p:nvPr/>
            </p:nvSpPr>
            <p:spPr>
              <a:xfrm>
                <a:off x="5353524" y="2428636"/>
                <a:ext cx="248961" cy="207315"/>
              </a:xfrm>
              <a:custGeom>
                <a:rect b="b" l="l" r="r" t="t"/>
                <a:pathLst>
                  <a:path extrusionOk="0" h="15213" w="18269">
                    <a:moveTo>
                      <a:pt x="7968" y="0"/>
                    </a:moveTo>
                    <a:cubicBezTo>
                      <a:pt x="3775" y="0"/>
                      <a:pt x="0" y="3545"/>
                      <a:pt x="2440" y="3697"/>
                    </a:cubicBezTo>
                    <a:cubicBezTo>
                      <a:pt x="2285" y="4672"/>
                      <a:pt x="2243" y="6546"/>
                      <a:pt x="3207" y="9436"/>
                    </a:cubicBezTo>
                    <a:cubicBezTo>
                      <a:pt x="3207" y="9436"/>
                      <a:pt x="3209" y="8632"/>
                      <a:pt x="4159" y="8586"/>
                    </a:cubicBezTo>
                    <a:cubicBezTo>
                      <a:pt x="4167" y="8586"/>
                      <a:pt x="4175" y="8586"/>
                      <a:pt x="4183" y="8586"/>
                    </a:cubicBezTo>
                    <a:cubicBezTo>
                      <a:pt x="5114" y="8586"/>
                      <a:pt x="5253" y="11184"/>
                      <a:pt x="4703" y="12013"/>
                    </a:cubicBezTo>
                    <a:cubicBezTo>
                      <a:pt x="4703" y="12013"/>
                      <a:pt x="6051" y="15212"/>
                      <a:pt x="9422" y="15212"/>
                    </a:cubicBezTo>
                    <a:cubicBezTo>
                      <a:pt x="10080" y="15212"/>
                      <a:pt x="10816" y="15090"/>
                      <a:pt x="11634" y="14798"/>
                    </a:cubicBezTo>
                    <a:cubicBezTo>
                      <a:pt x="16153" y="13187"/>
                      <a:pt x="18268" y="1418"/>
                      <a:pt x="8977" y="72"/>
                    </a:cubicBezTo>
                    <a:cubicBezTo>
                      <a:pt x="8640" y="23"/>
                      <a:pt x="8302" y="0"/>
                      <a:pt x="7968" y="0"/>
                    </a:cubicBezTo>
                    <a:close/>
                  </a:path>
                </a:pathLst>
              </a:custGeom>
              <a:solidFill>
                <a:srgbClr val="62488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46"/>
              <p:cNvSpPr/>
              <p:nvPr/>
            </p:nvSpPr>
            <p:spPr>
              <a:xfrm>
                <a:off x="5113516" y="2716626"/>
                <a:ext cx="590275" cy="752306"/>
              </a:xfrm>
              <a:custGeom>
                <a:rect b="b" l="l" r="r" t="t"/>
                <a:pathLst>
                  <a:path extrusionOk="0" h="55205" w="43315">
                    <a:moveTo>
                      <a:pt x="24589" y="1"/>
                    </a:moveTo>
                    <a:cubicBezTo>
                      <a:pt x="20976" y="1"/>
                      <a:pt x="17388" y="604"/>
                      <a:pt x="14550" y="1994"/>
                    </a:cubicBezTo>
                    <a:cubicBezTo>
                      <a:pt x="7720" y="5340"/>
                      <a:pt x="8680" y="32177"/>
                      <a:pt x="8680" y="32177"/>
                    </a:cubicBezTo>
                    <a:cubicBezTo>
                      <a:pt x="8680" y="32177"/>
                      <a:pt x="1" y="41913"/>
                      <a:pt x="2567" y="46888"/>
                    </a:cubicBezTo>
                    <a:cubicBezTo>
                      <a:pt x="4818" y="51250"/>
                      <a:pt x="7918" y="55204"/>
                      <a:pt x="18096" y="55204"/>
                    </a:cubicBezTo>
                    <a:cubicBezTo>
                      <a:pt x="20618" y="55204"/>
                      <a:pt x="23574" y="54962"/>
                      <a:pt x="27059" y="54422"/>
                    </a:cubicBezTo>
                    <a:cubicBezTo>
                      <a:pt x="28696" y="54169"/>
                      <a:pt x="30065" y="54077"/>
                      <a:pt x="31221" y="54077"/>
                    </a:cubicBezTo>
                    <a:cubicBezTo>
                      <a:pt x="34281" y="54077"/>
                      <a:pt x="35846" y="54721"/>
                      <a:pt x="36925" y="54721"/>
                    </a:cubicBezTo>
                    <a:cubicBezTo>
                      <a:pt x="37609" y="54721"/>
                      <a:pt x="38098" y="54462"/>
                      <a:pt x="38650" y="53613"/>
                    </a:cubicBezTo>
                    <a:cubicBezTo>
                      <a:pt x="41356" y="49454"/>
                      <a:pt x="38390" y="44352"/>
                      <a:pt x="38506" y="36186"/>
                    </a:cubicBezTo>
                    <a:cubicBezTo>
                      <a:pt x="38621" y="28021"/>
                      <a:pt x="43314" y="7596"/>
                      <a:pt x="39437" y="4146"/>
                    </a:cubicBezTo>
                    <a:cubicBezTo>
                      <a:pt x="36643" y="1662"/>
                      <a:pt x="30584" y="1"/>
                      <a:pt x="245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6"/>
              <p:cNvSpPr/>
              <p:nvPr/>
            </p:nvSpPr>
            <p:spPr>
              <a:xfrm>
                <a:off x="5174704" y="2982690"/>
                <a:ext cx="2140" cy="2971"/>
              </a:xfrm>
              <a:custGeom>
                <a:rect b="b" l="l" r="r" t="t"/>
                <a:pathLst>
                  <a:path extrusionOk="0" h="218" w="157">
                    <a:moveTo>
                      <a:pt x="132" y="0"/>
                    </a:moveTo>
                    <a:lnTo>
                      <a:pt x="1" y="218"/>
                    </a:lnTo>
                    <a:cubicBezTo>
                      <a:pt x="49" y="142"/>
                      <a:pt x="100" y="69"/>
                      <a:pt x="157" y="0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6"/>
              <p:cNvSpPr/>
              <p:nvPr/>
            </p:nvSpPr>
            <p:spPr>
              <a:xfrm>
                <a:off x="5297215" y="2448519"/>
                <a:ext cx="179774" cy="69528"/>
              </a:xfrm>
              <a:custGeom>
                <a:rect b="b" l="l" r="r" t="t"/>
                <a:pathLst>
                  <a:path extrusionOk="0" h="5102" w="13192">
                    <a:moveTo>
                      <a:pt x="2369" y="1"/>
                    </a:moveTo>
                    <a:cubicBezTo>
                      <a:pt x="940" y="1"/>
                      <a:pt x="0" y="339"/>
                      <a:pt x="259" y="1185"/>
                    </a:cubicBezTo>
                    <a:cubicBezTo>
                      <a:pt x="956" y="3458"/>
                      <a:pt x="7588" y="5101"/>
                      <a:pt x="7588" y="5101"/>
                    </a:cubicBezTo>
                    <a:cubicBezTo>
                      <a:pt x="7588" y="5101"/>
                      <a:pt x="13191" y="3866"/>
                      <a:pt x="10365" y="2086"/>
                    </a:cubicBezTo>
                    <a:cubicBezTo>
                      <a:pt x="8590" y="967"/>
                      <a:pt x="4783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46"/>
              <p:cNvSpPr/>
              <p:nvPr/>
            </p:nvSpPr>
            <p:spPr>
              <a:xfrm>
                <a:off x="5367601" y="2415731"/>
                <a:ext cx="218081" cy="148812"/>
              </a:xfrm>
              <a:custGeom>
                <a:rect b="b" l="l" r="r" t="t"/>
                <a:pathLst>
                  <a:path extrusionOk="0" h="10920" w="16003">
                    <a:moveTo>
                      <a:pt x="12198" y="7506"/>
                    </a:moveTo>
                    <a:cubicBezTo>
                      <a:pt x="12200" y="7506"/>
                      <a:pt x="12202" y="7506"/>
                      <a:pt x="12204" y="7506"/>
                    </a:cubicBezTo>
                    <a:cubicBezTo>
                      <a:pt x="13369" y="7511"/>
                      <a:pt x="14763" y="7667"/>
                      <a:pt x="13914" y="9680"/>
                    </a:cubicBezTo>
                    <a:cubicBezTo>
                      <a:pt x="13914" y="9680"/>
                      <a:pt x="12056" y="9539"/>
                      <a:pt x="11276" y="9340"/>
                    </a:cubicBezTo>
                    <a:cubicBezTo>
                      <a:pt x="11276" y="9340"/>
                      <a:pt x="11048" y="7506"/>
                      <a:pt x="12198" y="7506"/>
                    </a:cubicBezTo>
                    <a:close/>
                    <a:moveTo>
                      <a:pt x="5124" y="0"/>
                    </a:moveTo>
                    <a:cubicBezTo>
                      <a:pt x="4300" y="0"/>
                      <a:pt x="3547" y="120"/>
                      <a:pt x="2893" y="375"/>
                    </a:cubicBezTo>
                    <a:cubicBezTo>
                      <a:pt x="552" y="1298"/>
                      <a:pt x="0" y="5963"/>
                      <a:pt x="0" y="5963"/>
                    </a:cubicBezTo>
                    <a:cubicBezTo>
                      <a:pt x="5297" y="10070"/>
                      <a:pt x="14292" y="10920"/>
                      <a:pt x="14292" y="10920"/>
                    </a:cubicBezTo>
                    <a:cubicBezTo>
                      <a:pt x="14292" y="10920"/>
                      <a:pt x="16002" y="3950"/>
                      <a:pt x="12441" y="2123"/>
                    </a:cubicBezTo>
                    <a:cubicBezTo>
                      <a:pt x="9869" y="803"/>
                      <a:pt x="7260" y="0"/>
                      <a:pt x="5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46"/>
              <p:cNvSpPr/>
              <p:nvPr/>
            </p:nvSpPr>
            <p:spPr>
              <a:xfrm>
                <a:off x="5370095" y="2675485"/>
                <a:ext cx="328450" cy="179147"/>
              </a:xfrm>
              <a:custGeom>
                <a:rect b="b" l="l" r="r" t="t"/>
                <a:pathLst>
                  <a:path extrusionOk="0" h="13146" w="24102">
                    <a:moveTo>
                      <a:pt x="11225" y="0"/>
                    </a:moveTo>
                    <a:cubicBezTo>
                      <a:pt x="3789" y="0"/>
                      <a:pt x="1" y="3589"/>
                      <a:pt x="1" y="3589"/>
                    </a:cubicBezTo>
                    <a:cubicBezTo>
                      <a:pt x="1" y="3589"/>
                      <a:pt x="7818" y="13075"/>
                      <a:pt x="13992" y="13146"/>
                    </a:cubicBezTo>
                    <a:cubicBezTo>
                      <a:pt x="14011" y="13146"/>
                      <a:pt x="14029" y="13146"/>
                      <a:pt x="14047" y="13146"/>
                    </a:cubicBezTo>
                    <a:cubicBezTo>
                      <a:pt x="20191" y="13146"/>
                      <a:pt x="24102" y="1507"/>
                      <a:pt x="14519" y="225"/>
                    </a:cubicBezTo>
                    <a:cubicBezTo>
                      <a:pt x="13352" y="69"/>
                      <a:pt x="12254" y="0"/>
                      <a:pt x="112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6"/>
              <p:cNvSpPr/>
              <p:nvPr/>
            </p:nvSpPr>
            <p:spPr>
              <a:xfrm>
                <a:off x="5029189" y="2771027"/>
                <a:ext cx="331026" cy="556779"/>
              </a:xfrm>
              <a:custGeom>
                <a:rect b="b" l="l" r="r" t="t"/>
                <a:pathLst>
                  <a:path extrusionOk="0" h="40857" w="24291">
                    <a:moveTo>
                      <a:pt x="18614" y="1"/>
                    </a:moveTo>
                    <a:cubicBezTo>
                      <a:pt x="18614" y="1"/>
                      <a:pt x="0" y="21965"/>
                      <a:pt x="2684" y="32334"/>
                    </a:cubicBezTo>
                    <a:cubicBezTo>
                      <a:pt x="3965" y="37280"/>
                      <a:pt x="7570" y="40857"/>
                      <a:pt x="10413" y="40857"/>
                    </a:cubicBezTo>
                    <a:cubicBezTo>
                      <a:pt x="11523" y="40857"/>
                      <a:pt x="12517" y="40312"/>
                      <a:pt x="13211" y="39091"/>
                    </a:cubicBezTo>
                    <a:cubicBezTo>
                      <a:pt x="15684" y="34740"/>
                      <a:pt x="13211" y="28567"/>
                      <a:pt x="13211" y="28567"/>
                    </a:cubicBezTo>
                    <a:lnTo>
                      <a:pt x="23606" y="12672"/>
                    </a:lnTo>
                    <a:cubicBezTo>
                      <a:pt x="24291" y="2966"/>
                      <a:pt x="18614" y="1"/>
                      <a:pt x="186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1" name="Google Shape;611;p46"/>
            <p:cNvGrpSpPr/>
            <p:nvPr/>
          </p:nvGrpSpPr>
          <p:grpSpPr>
            <a:xfrm>
              <a:off x="3382878" y="2622174"/>
              <a:ext cx="862266" cy="1952385"/>
              <a:chOff x="3382878" y="2622174"/>
              <a:chExt cx="862266" cy="1952385"/>
            </a:xfrm>
          </p:grpSpPr>
          <p:sp>
            <p:nvSpPr>
              <p:cNvPr id="612" name="Google Shape;612;p46"/>
              <p:cNvSpPr/>
              <p:nvPr/>
            </p:nvSpPr>
            <p:spPr>
              <a:xfrm>
                <a:off x="3387075" y="3704130"/>
                <a:ext cx="75047" cy="103951"/>
              </a:xfrm>
              <a:custGeom>
                <a:rect b="b" l="l" r="r" t="t"/>
                <a:pathLst>
                  <a:path extrusionOk="0" h="7628" w="5507">
                    <a:moveTo>
                      <a:pt x="4068" y="0"/>
                    </a:moveTo>
                    <a:cubicBezTo>
                      <a:pt x="3216" y="0"/>
                      <a:pt x="2188" y="493"/>
                      <a:pt x="1959" y="1088"/>
                    </a:cubicBezTo>
                    <a:cubicBezTo>
                      <a:pt x="1959" y="1088"/>
                      <a:pt x="1189" y="2979"/>
                      <a:pt x="860" y="4254"/>
                    </a:cubicBezTo>
                    <a:cubicBezTo>
                      <a:pt x="532" y="5530"/>
                      <a:pt x="1" y="7180"/>
                      <a:pt x="209" y="7354"/>
                    </a:cubicBezTo>
                    <a:cubicBezTo>
                      <a:pt x="215" y="7360"/>
                      <a:pt x="223" y="7363"/>
                      <a:pt x="231" y="7363"/>
                    </a:cubicBezTo>
                    <a:cubicBezTo>
                      <a:pt x="489" y="7363"/>
                      <a:pt x="1554" y="4874"/>
                      <a:pt x="1555" y="4873"/>
                    </a:cubicBezTo>
                    <a:lnTo>
                      <a:pt x="1555" y="4873"/>
                    </a:lnTo>
                    <a:cubicBezTo>
                      <a:pt x="1554" y="4874"/>
                      <a:pt x="1284" y="7393"/>
                      <a:pt x="1584" y="7616"/>
                    </a:cubicBezTo>
                    <a:cubicBezTo>
                      <a:pt x="1595" y="7624"/>
                      <a:pt x="1607" y="7628"/>
                      <a:pt x="1619" y="7628"/>
                    </a:cubicBezTo>
                    <a:cubicBezTo>
                      <a:pt x="1948" y="7628"/>
                      <a:pt x="2770" y="4867"/>
                      <a:pt x="2770" y="4867"/>
                    </a:cubicBezTo>
                    <a:cubicBezTo>
                      <a:pt x="2770" y="4867"/>
                      <a:pt x="2886" y="7110"/>
                      <a:pt x="3218" y="7168"/>
                    </a:cubicBezTo>
                    <a:cubicBezTo>
                      <a:pt x="3222" y="7169"/>
                      <a:pt x="3226" y="7170"/>
                      <a:pt x="3230" y="7170"/>
                    </a:cubicBezTo>
                    <a:cubicBezTo>
                      <a:pt x="3559" y="7170"/>
                      <a:pt x="3973" y="4771"/>
                      <a:pt x="3973" y="4771"/>
                    </a:cubicBezTo>
                    <a:cubicBezTo>
                      <a:pt x="3973" y="4771"/>
                      <a:pt x="4747" y="5690"/>
                      <a:pt x="4997" y="6344"/>
                    </a:cubicBezTo>
                    <a:cubicBezTo>
                      <a:pt x="4997" y="6344"/>
                      <a:pt x="5436" y="6062"/>
                      <a:pt x="4972" y="4755"/>
                    </a:cubicBezTo>
                    <a:cubicBezTo>
                      <a:pt x="4509" y="3447"/>
                      <a:pt x="5506" y="2302"/>
                      <a:pt x="5262" y="834"/>
                    </a:cubicBezTo>
                    <a:cubicBezTo>
                      <a:pt x="5161" y="235"/>
                      <a:pt x="4657" y="0"/>
                      <a:pt x="40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6"/>
              <p:cNvSpPr/>
              <p:nvPr/>
            </p:nvSpPr>
            <p:spPr>
              <a:xfrm>
                <a:off x="3420163" y="3708340"/>
                <a:ext cx="50653" cy="65330"/>
              </a:xfrm>
              <a:custGeom>
                <a:rect b="b" l="l" r="r" t="t"/>
                <a:pathLst>
                  <a:path extrusionOk="0" h="4794" w="3717">
                    <a:moveTo>
                      <a:pt x="2664" y="0"/>
                    </a:moveTo>
                    <a:lnTo>
                      <a:pt x="0" y="372"/>
                    </a:lnTo>
                    <a:cubicBezTo>
                      <a:pt x="0" y="372"/>
                      <a:pt x="1362" y="1732"/>
                      <a:pt x="1928" y="2291"/>
                    </a:cubicBezTo>
                    <a:cubicBezTo>
                      <a:pt x="2493" y="2852"/>
                      <a:pt x="3025" y="4653"/>
                      <a:pt x="3511" y="4793"/>
                    </a:cubicBezTo>
                    <a:cubicBezTo>
                      <a:pt x="3511" y="4793"/>
                      <a:pt x="3717" y="1516"/>
                      <a:pt x="26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6"/>
              <p:cNvSpPr/>
              <p:nvPr/>
            </p:nvSpPr>
            <p:spPr>
              <a:xfrm>
                <a:off x="3382878" y="2944369"/>
                <a:ext cx="123969" cy="781714"/>
              </a:xfrm>
              <a:custGeom>
                <a:rect b="b" l="l" r="r" t="t"/>
                <a:pathLst>
                  <a:path extrusionOk="0" h="57363" w="9097">
                    <a:moveTo>
                      <a:pt x="4000" y="1"/>
                    </a:moveTo>
                    <a:cubicBezTo>
                      <a:pt x="0" y="4260"/>
                      <a:pt x="2286" y="12215"/>
                      <a:pt x="4000" y="27146"/>
                    </a:cubicBezTo>
                    <a:lnTo>
                      <a:pt x="2065" y="57331"/>
                    </a:lnTo>
                    <a:cubicBezTo>
                      <a:pt x="2065" y="57331"/>
                      <a:pt x="2277" y="57363"/>
                      <a:pt x="2605" y="57363"/>
                    </a:cubicBezTo>
                    <a:cubicBezTo>
                      <a:pt x="3303" y="57363"/>
                      <a:pt x="4527" y="57222"/>
                      <a:pt x="5370" y="56347"/>
                    </a:cubicBezTo>
                    <a:lnTo>
                      <a:pt x="9096" y="28461"/>
                    </a:lnTo>
                    <a:lnTo>
                      <a:pt x="9096" y="62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46"/>
              <p:cNvSpPr/>
              <p:nvPr/>
            </p:nvSpPr>
            <p:spPr>
              <a:xfrm>
                <a:off x="3659285" y="3488093"/>
                <a:ext cx="400662" cy="1086466"/>
              </a:xfrm>
              <a:custGeom>
                <a:rect b="b" l="l" r="r" t="t"/>
                <a:pathLst>
                  <a:path extrusionOk="0" h="79726" w="29401">
                    <a:moveTo>
                      <a:pt x="8066" y="1"/>
                    </a:moveTo>
                    <a:cubicBezTo>
                      <a:pt x="4510" y="1"/>
                      <a:pt x="0" y="12247"/>
                      <a:pt x="0" y="12247"/>
                    </a:cubicBezTo>
                    <a:cubicBezTo>
                      <a:pt x="0" y="12247"/>
                      <a:pt x="5519" y="27380"/>
                      <a:pt x="6212" y="33433"/>
                    </a:cubicBezTo>
                    <a:cubicBezTo>
                      <a:pt x="6907" y="39487"/>
                      <a:pt x="8035" y="42169"/>
                      <a:pt x="11536" y="48922"/>
                    </a:cubicBezTo>
                    <a:cubicBezTo>
                      <a:pt x="15943" y="57423"/>
                      <a:pt x="18479" y="67971"/>
                      <a:pt x="19216" y="71061"/>
                    </a:cubicBezTo>
                    <a:cubicBezTo>
                      <a:pt x="19204" y="71322"/>
                      <a:pt x="19143" y="71541"/>
                      <a:pt x="19070" y="71792"/>
                    </a:cubicBezTo>
                    <a:cubicBezTo>
                      <a:pt x="18805" y="72697"/>
                      <a:pt x="18195" y="74586"/>
                      <a:pt x="17992" y="75404"/>
                    </a:cubicBezTo>
                    <a:cubicBezTo>
                      <a:pt x="17749" y="76420"/>
                      <a:pt x="18554" y="79134"/>
                      <a:pt x="18786" y="79725"/>
                    </a:cubicBezTo>
                    <a:lnTo>
                      <a:pt x="19447" y="79725"/>
                    </a:lnTo>
                    <a:cubicBezTo>
                      <a:pt x="19462" y="79230"/>
                      <a:pt x="19546" y="77126"/>
                      <a:pt x="20076" y="76664"/>
                    </a:cubicBezTo>
                    <a:cubicBezTo>
                      <a:pt x="20076" y="76664"/>
                      <a:pt x="20240" y="76633"/>
                      <a:pt x="20494" y="76633"/>
                    </a:cubicBezTo>
                    <a:cubicBezTo>
                      <a:pt x="21058" y="76633"/>
                      <a:pt x="22060" y="76785"/>
                      <a:pt x="22671" y="77764"/>
                    </a:cubicBezTo>
                    <a:cubicBezTo>
                      <a:pt x="23104" y="78460"/>
                      <a:pt x="23475" y="78903"/>
                      <a:pt x="23766" y="79191"/>
                    </a:cubicBezTo>
                    <a:lnTo>
                      <a:pt x="29400" y="79191"/>
                    </a:lnTo>
                    <a:cubicBezTo>
                      <a:pt x="29250" y="78983"/>
                      <a:pt x="29086" y="78794"/>
                      <a:pt x="28909" y="78646"/>
                    </a:cubicBezTo>
                    <a:cubicBezTo>
                      <a:pt x="28321" y="78149"/>
                      <a:pt x="27664" y="77953"/>
                      <a:pt x="27536" y="77920"/>
                    </a:cubicBezTo>
                    <a:cubicBezTo>
                      <a:pt x="27527" y="77918"/>
                      <a:pt x="27517" y="77914"/>
                      <a:pt x="27510" y="77910"/>
                    </a:cubicBezTo>
                    <a:cubicBezTo>
                      <a:pt x="26477" y="77075"/>
                      <a:pt x="23830" y="73504"/>
                      <a:pt x="23286" y="71710"/>
                    </a:cubicBezTo>
                    <a:cubicBezTo>
                      <a:pt x="20431" y="62299"/>
                      <a:pt x="15631" y="39842"/>
                      <a:pt x="15096" y="36638"/>
                    </a:cubicBezTo>
                    <a:cubicBezTo>
                      <a:pt x="14562" y="33433"/>
                      <a:pt x="14135" y="17378"/>
                      <a:pt x="10943" y="4290"/>
                    </a:cubicBezTo>
                    <a:cubicBezTo>
                      <a:pt x="10186" y="1185"/>
                      <a:pt x="9172" y="1"/>
                      <a:pt x="80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46"/>
              <p:cNvSpPr/>
              <p:nvPr/>
            </p:nvSpPr>
            <p:spPr>
              <a:xfrm>
                <a:off x="3465461" y="3604008"/>
                <a:ext cx="192420" cy="955915"/>
              </a:xfrm>
              <a:custGeom>
                <a:rect b="b" l="l" r="r" t="t"/>
                <a:pathLst>
                  <a:path extrusionOk="0" h="70146" w="14120">
                    <a:moveTo>
                      <a:pt x="854" y="1"/>
                    </a:moveTo>
                    <a:lnTo>
                      <a:pt x="854" y="1"/>
                    </a:lnTo>
                    <a:cubicBezTo>
                      <a:pt x="0" y="13343"/>
                      <a:pt x="2529" y="16653"/>
                      <a:pt x="3511" y="22139"/>
                    </a:cubicBezTo>
                    <a:cubicBezTo>
                      <a:pt x="4255" y="26290"/>
                      <a:pt x="2140" y="32304"/>
                      <a:pt x="4273" y="38990"/>
                    </a:cubicBezTo>
                    <a:cubicBezTo>
                      <a:pt x="5692" y="43441"/>
                      <a:pt x="8846" y="62312"/>
                      <a:pt x="8846" y="62312"/>
                    </a:cubicBezTo>
                    <a:lnTo>
                      <a:pt x="8846" y="70145"/>
                    </a:lnTo>
                    <a:lnTo>
                      <a:pt x="14119" y="70145"/>
                    </a:lnTo>
                    <a:cubicBezTo>
                      <a:pt x="14119" y="70145"/>
                      <a:pt x="12041" y="61476"/>
                      <a:pt x="12041" y="58217"/>
                    </a:cubicBezTo>
                    <a:cubicBezTo>
                      <a:pt x="12041" y="44152"/>
                      <a:pt x="10101" y="27384"/>
                      <a:pt x="10390" y="21008"/>
                    </a:cubicBezTo>
                    <a:cubicBezTo>
                      <a:pt x="10671" y="14777"/>
                      <a:pt x="12763" y="2492"/>
                      <a:pt x="12763" y="2492"/>
                    </a:cubicBezTo>
                    <a:lnTo>
                      <a:pt x="8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6"/>
              <p:cNvSpPr/>
              <p:nvPr/>
            </p:nvSpPr>
            <p:spPr>
              <a:xfrm>
                <a:off x="3445265" y="3314301"/>
                <a:ext cx="329363" cy="1085308"/>
              </a:xfrm>
              <a:custGeom>
                <a:rect b="b" l="l" r="r" t="t"/>
                <a:pathLst>
                  <a:path extrusionOk="0" h="79641" w="24169">
                    <a:moveTo>
                      <a:pt x="24168" y="0"/>
                    </a:moveTo>
                    <a:lnTo>
                      <a:pt x="8897" y="711"/>
                    </a:lnTo>
                    <a:cubicBezTo>
                      <a:pt x="8897" y="711"/>
                      <a:pt x="1" y="8103"/>
                      <a:pt x="2336" y="21260"/>
                    </a:cubicBezTo>
                    <a:cubicBezTo>
                      <a:pt x="2336" y="21260"/>
                      <a:pt x="2327" y="21395"/>
                      <a:pt x="2316" y="21632"/>
                    </a:cubicBezTo>
                    <a:cubicBezTo>
                      <a:pt x="1944" y="27825"/>
                      <a:pt x="2309" y="31823"/>
                      <a:pt x="2902" y="34894"/>
                    </a:cubicBezTo>
                    <a:cubicBezTo>
                      <a:pt x="3556" y="38282"/>
                      <a:pt x="4483" y="40548"/>
                      <a:pt x="4993" y="43400"/>
                    </a:cubicBezTo>
                    <a:cubicBezTo>
                      <a:pt x="5737" y="47551"/>
                      <a:pt x="3622" y="53563"/>
                      <a:pt x="5755" y="60249"/>
                    </a:cubicBezTo>
                    <a:cubicBezTo>
                      <a:pt x="6764" y="63414"/>
                      <a:pt x="8650" y="73862"/>
                      <a:pt x="9656" y="79641"/>
                    </a:cubicBezTo>
                    <a:lnTo>
                      <a:pt x="13527" y="79641"/>
                    </a:lnTo>
                    <a:cubicBezTo>
                      <a:pt x="13526" y="79586"/>
                      <a:pt x="13525" y="79529"/>
                      <a:pt x="13525" y="79477"/>
                    </a:cubicBezTo>
                    <a:cubicBezTo>
                      <a:pt x="13525" y="65412"/>
                      <a:pt x="11585" y="48643"/>
                      <a:pt x="11872" y="42267"/>
                    </a:cubicBezTo>
                    <a:cubicBezTo>
                      <a:pt x="11994" y="39581"/>
                      <a:pt x="12452" y="35768"/>
                      <a:pt x="12934" y="32300"/>
                    </a:cubicBezTo>
                    <a:cubicBezTo>
                      <a:pt x="12937" y="32284"/>
                      <a:pt x="14776" y="20443"/>
                      <a:pt x="16230" y="19584"/>
                    </a:cubicBezTo>
                    <a:cubicBezTo>
                      <a:pt x="17105" y="19066"/>
                      <a:pt x="24168" y="0"/>
                      <a:pt x="2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46"/>
              <p:cNvSpPr/>
              <p:nvPr/>
            </p:nvSpPr>
            <p:spPr>
              <a:xfrm>
                <a:off x="3419059" y="2655657"/>
                <a:ext cx="268503" cy="230768"/>
              </a:xfrm>
              <a:custGeom>
                <a:rect b="b" l="l" r="r" t="t"/>
                <a:pathLst>
                  <a:path extrusionOk="0" h="16934" w="19703">
                    <a:moveTo>
                      <a:pt x="11596" y="1"/>
                    </a:moveTo>
                    <a:cubicBezTo>
                      <a:pt x="9181" y="1"/>
                      <a:pt x="7031" y="721"/>
                      <a:pt x="7031" y="721"/>
                    </a:cubicBezTo>
                    <a:cubicBezTo>
                      <a:pt x="1" y="4304"/>
                      <a:pt x="7005" y="16731"/>
                      <a:pt x="13011" y="16931"/>
                    </a:cubicBezTo>
                    <a:cubicBezTo>
                      <a:pt x="13069" y="16933"/>
                      <a:pt x="13126" y="16934"/>
                      <a:pt x="13184" y="16934"/>
                    </a:cubicBezTo>
                    <a:cubicBezTo>
                      <a:pt x="17927" y="16934"/>
                      <a:pt x="19703" y="10358"/>
                      <a:pt x="17903" y="4062"/>
                    </a:cubicBezTo>
                    <a:cubicBezTo>
                      <a:pt x="16968" y="797"/>
                      <a:pt x="14136" y="1"/>
                      <a:pt x="115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46"/>
              <p:cNvSpPr/>
              <p:nvPr/>
            </p:nvSpPr>
            <p:spPr>
              <a:xfrm>
                <a:off x="3506834" y="2826532"/>
                <a:ext cx="122797" cy="133100"/>
              </a:xfrm>
              <a:custGeom>
                <a:rect b="b" l="l" r="r" t="t"/>
                <a:pathLst>
                  <a:path extrusionOk="0" h="9767" w="9011">
                    <a:moveTo>
                      <a:pt x="254" y="378"/>
                    </a:moveTo>
                    <a:lnTo>
                      <a:pt x="254" y="378"/>
                    </a:lnTo>
                    <a:cubicBezTo>
                      <a:pt x="254" y="378"/>
                      <a:pt x="1393" y="4131"/>
                      <a:pt x="0" y="8415"/>
                    </a:cubicBezTo>
                    <a:cubicBezTo>
                      <a:pt x="0" y="8415"/>
                      <a:pt x="1922" y="9766"/>
                      <a:pt x="4350" y="9766"/>
                    </a:cubicBezTo>
                    <a:cubicBezTo>
                      <a:pt x="5443" y="9766"/>
                      <a:pt x="6640" y="9492"/>
                      <a:pt x="7810" y="8696"/>
                    </a:cubicBezTo>
                    <a:cubicBezTo>
                      <a:pt x="9011" y="7879"/>
                      <a:pt x="8220" y="7086"/>
                      <a:pt x="8220" y="7086"/>
                    </a:cubicBezTo>
                    <a:cubicBezTo>
                      <a:pt x="7047" y="6072"/>
                      <a:pt x="7436" y="4216"/>
                      <a:pt x="7436" y="4216"/>
                    </a:cubicBezTo>
                    <a:cubicBezTo>
                      <a:pt x="3407" y="1"/>
                      <a:pt x="1015" y="881"/>
                      <a:pt x="254" y="378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46"/>
              <p:cNvSpPr/>
              <p:nvPr/>
            </p:nvSpPr>
            <p:spPr>
              <a:xfrm>
                <a:off x="3572369" y="4467937"/>
                <a:ext cx="94248" cy="106622"/>
              </a:xfrm>
              <a:custGeom>
                <a:rect b="b" l="l" r="r" t="t"/>
                <a:pathLst>
                  <a:path extrusionOk="0" h="7824" w="6916">
                    <a:moveTo>
                      <a:pt x="2393" y="0"/>
                    </a:moveTo>
                    <a:cubicBezTo>
                      <a:pt x="1919" y="0"/>
                      <a:pt x="1438" y="136"/>
                      <a:pt x="1051" y="536"/>
                    </a:cubicBezTo>
                    <a:cubicBezTo>
                      <a:pt x="1051" y="536"/>
                      <a:pt x="289" y="2656"/>
                      <a:pt x="289" y="3813"/>
                    </a:cubicBezTo>
                    <a:cubicBezTo>
                      <a:pt x="289" y="4757"/>
                      <a:pt x="0" y="6704"/>
                      <a:pt x="133" y="7823"/>
                    </a:cubicBezTo>
                    <a:lnTo>
                      <a:pt x="6901" y="7822"/>
                    </a:lnTo>
                    <a:cubicBezTo>
                      <a:pt x="6916" y="6819"/>
                      <a:pt x="6854" y="4512"/>
                      <a:pt x="6274" y="4003"/>
                    </a:cubicBezTo>
                    <a:cubicBezTo>
                      <a:pt x="5453" y="3278"/>
                      <a:pt x="5324" y="2100"/>
                      <a:pt x="4380" y="613"/>
                    </a:cubicBezTo>
                    <a:cubicBezTo>
                      <a:pt x="4380" y="613"/>
                      <a:pt x="3400" y="0"/>
                      <a:pt x="23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46"/>
              <p:cNvSpPr/>
              <p:nvPr/>
            </p:nvSpPr>
            <p:spPr>
              <a:xfrm>
                <a:off x="3569098" y="4519885"/>
                <a:ext cx="97328" cy="54674"/>
              </a:xfrm>
              <a:custGeom>
                <a:rect b="b" l="l" r="r" t="t"/>
                <a:pathLst>
                  <a:path extrusionOk="0" h="4012" w="7142">
                    <a:moveTo>
                      <a:pt x="530" y="1"/>
                    </a:moveTo>
                    <a:cubicBezTo>
                      <a:pt x="1" y="954"/>
                      <a:pt x="373" y="4011"/>
                      <a:pt x="373" y="4011"/>
                    </a:cubicBezTo>
                    <a:lnTo>
                      <a:pt x="1988" y="4011"/>
                    </a:lnTo>
                    <a:lnTo>
                      <a:pt x="530" y="1"/>
                    </a:lnTo>
                    <a:close/>
                    <a:moveTo>
                      <a:pt x="4826" y="452"/>
                    </a:moveTo>
                    <a:cubicBezTo>
                      <a:pt x="4343" y="452"/>
                      <a:pt x="3149" y="4011"/>
                      <a:pt x="3149" y="4011"/>
                    </a:cubicBezTo>
                    <a:lnTo>
                      <a:pt x="7141" y="4011"/>
                    </a:lnTo>
                    <a:cubicBezTo>
                      <a:pt x="7141" y="4011"/>
                      <a:pt x="5317" y="595"/>
                      <a:pt x="4853" y="456"/>
                    </a:cubicBezTo>
                    <a:cubicBezTo>
                      <a:pt x="4844" y="453"/>
                      <a:pt x="4835" y="452"/>
                      <a:pt x="4826" y="4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46"/>
              <p:cNvSpPr/>
              <p:nvPr/>
            </p:nvSpPr>
            <p:spPr>
              <a:xfrm>
                <a:off x="3536119" y="3314301"/>
                <a:ext cx="419945" cy="1076872"/>
              </a:xfrm>
              <a:custGeom>
                <a:rect b="b" l="l" r="r" t="t"/>
                <a:pathLst>
                  <a:path extrusionOk="0" h="79022" w="30816">
                    <a:moveTo>
                      <a:pt x="17501" y="0"/>
                    </a:moveTo>
                    <a:lnTo>
                      <a:pt x="7299" y="239"/>
                    </a:lnTo>
                    <a:cubicBezTo>
                      <a:pt x="7712" y="8191"/>
                      <a:pt x="1" y="16775"/>
                      <a:pt x="9390" y="25972"/>
                    </a:cubicBezTo>
                    <a:cubicBezTo>
                      <a:pt x="10612" y="29408"/>
                      <a:pt x="14664" y="41055"/>
                      <a:pt x="15252" y="46185"/>
                    </a:cubicBezTo>
                    <a:cubicBezTo>
                      <a:pt x="15946" y="52238"/>
                      <a:pt x="17073" y="54921"/>
                      <a:pt x="20574" y="61674"/>
                    </a:cubicBezTo>
                    <a:cubicBezTo>
                      <a:pt x="23605" y="67518"/>
                      <a:pt x="25749" y="74330"/>
                      <a:pt x="27034" y="79021"/>
                    </a:cubicBezTo>
                    <a:lnTo>
                      <a:pt x="30816" y="79022"/>
                    </a:lnTo>
                    <a:cubicBezTo>
                      <a:pt x="28030" y="68303"/>
                      <a:pt x="24582" y="52077"/>
                      <a:pt x="24136" y="49389"/>
                    </a:cubicBezTo>
                    <a:cubicBezTo>
                      <a:pt x="23846" y="47653"/>
                      <a:pt x="23587" y="42140"/>
                      <a:pt x="22903" y="35374"/>
                    </a:cubicBezTo>
                    <a:cubicBezTo>
                      <a:pt x="22725" y="27658"/>
                      <a:pt x="21835" y="10016"/>
                      <a:pt x="175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6"/>
              <p:cNvSpPr/>
              <p:nvPr/>
            </p:nvSpPr>
            <p:spPr>
              <a:xfrm>
                <a:off x="3901159" y="4465130"/>
                <a:ext cx="173355" cy="109429"/>
              </a:xfrm>
              <a:custGeom>
                <a:rect b="b" l="l" r="r" t="t"/>
                <a:pathLst>
                  <a:path extrusionOk="0" h="8030" w="12721">
                    <a:moveTo>
                      <a:pt x="1822" y="1"/>
                    </a:moveTo>
                    <a:cubicBezTo>
                      <a:pt x="1571" y="1"/>
                      <a:pt x="1318" y="67"/>
                      <a:pt x="1060" y="214"/>
                    </a:cubicBezTo>
                    <a:cubicBezTo>
                      <a:pt x="916" y="1764"/>
                      <a:pt x="446" y="2890"/>
                      <a:pt x="243" y="3708"/>
                    </a:cubicBezTo>
                    <a:cubicBezTo>
                      <a:pt x="0" y="4722"/>
                      <a:pt x="805" y="7438"/>
                      <a:pt x="1037" y="8029"/>
                    </a:cubicBezTo>
                    <a:lnTo>
                      <a:pt x="1698" y="8029"/>
                    </a:lnTo>
                    <a:cubicBezTo>
                      <a:pt x="1713" y="7534"/>
                      <a:pt x="1919" y="6176"/>
                      <a:pt x="2449" y="5715"/>
                    </a:cubicBezTo>
                    <a:cubicBezTo>
                      <a:pt x="2449" y="5715"/>
                      <a:pt x="2451" y="5714"/>
                      <a:pt x="2457" y="5714"/>
                    </a:cubicBezTo>
                    <a:cubicBezTo>
                      <a:pt x="2518" y="5714"/>
                      <a:pt x="2922" y="5735"/>
                      <a:pt x="3584" y="6248"/>
                    </a:cubicBezTo>
                    <a:cubicBezTo>
                      <a:pt x="4354" y="6846"/>
                      <a:pt x="5450" y="8029"/>
                      <a:pt x="6017" y="8029"/>
                    </a:cubicBezTo>
                    <a:lnTo>
                      <a:pt x="12720" y="8029"/>
                    </a:lnTo>
                    <a:cubicBezTo>
                      <a:pt x="12569" y="7821"/>
                      <a:pt x="12553" y="7405"/>
                      <a:pt x="11439" y="6738"/>
                    </a:cubicBezTo>
                    <a:cubicBezTo>
                      <a:pt x="10702" y="6348"/>
                      <a:pt x="9900" y="6287"/>
                      <a:pt x="9788" y="6223"/>
                    </a:cubicBezTo>
                    <a:cubicBezTo>
                      <a:pt x="9779" y="6220"/>
                      <a:pt x="9770" y="6216"/>
                      <a:pt x="9761" y="6213"/>
                    </a:cubicBezTo>
                    <a:cubicBezTo>
                      <a:pt x="9761" y="6213"/>
                      <a:pt x="9706" y="6225"/>
                      <a:pt x="9601" y="6225"/>
                    </a:cubicBezTo>
                    <a:cubicBezTo>
                      <a:pt x="9299" y="6225"/>
                      <a:pt x="8583" y="6118"/>
                      <a:pt x="7585" y="5278"/>
                    </a:cubicBezTo>
                    <a:cubicBezTo>
                      <a:pt x="5246" y="3308"/>
                      <a:pt x="3590" y="1"/>
                      <a:pt x="18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6"/>
              <p:cNvSpPr/>
              <p:nvPr/>
            </p:nvSpPr>
            <p:spPr>
              <a:xfrm>
                <a:off x="3387961" y="2904754"/>
                <a:ext cx="466524" cy="431188"/>
              </a:xfrm>
              <a:custGeom>
                <a:rect b="b" l="l" r="r" t="t"/>
                <a:pathLst>
                  <a:path extrusionOk="0" h="31641" w="34234">
                    <a:moveTo>
                      <a:pt x="21646" y="0"/>
                    </a:moveTo>
                    <a:cubicBezTo>
                      <a:pt x="21646" y="0"/>
                      <a:pt x="17464" y="548"/>
                      <a:pt x="12739" y="1644"/>
                    </a:cubicBezTo>
                    <a:cubicBezTo>
                      <a:pt x="11904" y="1837"/>
                      <a:pt x="11155" y="1907"/>
                      <a:pt x="10475" y="1907"/>
                    </a:cubicBezTo>
                    <a:cubicBezTo>
                      <a:pt x="8744" y="1907"/>
                      <a:pt x="7455" y="1458"/>
                      <a:pt x="6318" y="1458"/>
                    </a:cubicBezTo>
                    <a:cubicBezTo>
                      <a:pt x="5372" y="1458"/>
                      <a:pt x="4531" y="1769"/>
                      <a:pt x="3627" y="2908"/>
                    </a:cubicBezTo>
                    <a:cubicBezTo>
                      <a:pt x="1" y="7483"/>
                      <a:pt x="5902" y="15913"/>
                      <a:pt x="9008" y="20283"/>
                    </a:cubicBezTo>
                    <a:cubicBezTo>
                      <a:pt x="10166" y="21912"/>
                      <a:pt x="12609" y="26430"/>
                      <a:pt x="13102" y="30764"/>
                    </a:cubicBezTo>
                    <a:cubicBezTo>
                      <a:pt x="13102" y="30764"/>
                      <a:pt x="16117" y="31640"/>
                      <a:pt x="20068" y="31640"/>
                    </a:cubicBezTo>
                    <a:cubicBezTo>
                      <a:pt x="22632" y="31640"/>
                      <a:pt x="25590" y="31271"/>
                      <a:pt x="28373" y="30054"/>
                    </a:cubicBezTo>
                    <a:lnTo>
                      <a:pt x="28901" y="19993"/>
                    </a:lnTo>
                    <a:cubicBezTo>
                      <a:pt x="28901" y="19993"/>
                      <a:pt x="34234" y="8849"/>
                      <a:pt x="216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6"/>
              <p:cNvSpPr/>
              <p:nvPr/>
            </p:nvSpPr>
            <p:spPr>
              <a:xfrm>
                <a:off x="3392717" y="2899030"/>
                <a:ext cx="403796" cy="718946"/>
              </a:xfrm>
              <a:custGeom>
                <a:rect b="b" l="l" r="r" t="t"/>
                <a:pathLst>
                  <a:path extrusionOk="0" h="52757" w="29631">
                    <a:moveTo>
                      <a:pt x="19718" y="0"/>
                    </a:moveTo>
                    <a:cubicBezTo>
                      <a:pt x="17347" y="0"/>
                      <a:pt x="14219" y="634"/>
                      <a:pt x="9913" y="1881"/>
                    </a:cubicBezTo>
                    <a:cubicBezTo>
                      <a:pt x="9913" y="1881"/>
                      <a:pt x="8269" y="1698"/>
                      <a:pt x="6600" y="1698"/>
                    </a:cubicBezTo>
                    <a:cubicBezTo>
                      <a:pt x="5336" y="1698"/>
                      <a:pt x="4058" y="1803"/>
                      <a:pt x="3469" y="2172"/>
                    </a:cubicBezTo>
                    <a:cubicBezTo>
                      <a:pt x="1022" y="3710"/>
                      <a:pt x="0" y="8617"/>
                      <a:pt x="2137" y="13657"/>
                    </a:cubicBezTo>
                    <a:cubicBezTo>
                      <a:pt x="4272" y="18698"/>
                      <a:pt x="7329" y="26538"/>
                      <a:pt x="7329" y="26538"/>
                    </a:cubicBezTo>
                    <a:cubicBezTo>
                      <a:pt x="7329" y="26538"/>
                      <a:pt x="6317" y="43384"/>
                      <a:pt x="3468" y="51040"/>
                    </a:cubicBezTo>
                    <a:cubicBezTo>
                      <a:pt x="3468" y="51040"/>
                      <a:pt x="8089" y="52756"/>
                      <a:pt x="14130" y="52756"/>
                    </a:cubicBezTo>
                    <a:cubicBezTo>
                      <a:pt x="18100" y="52756"/>
                      <a:pt x="22683" y="52015"/>
                      <a:pt x="26972" y="49559"/>
                    </a:cubicBezTo>
                    <a:cubicBezTo>
                      <a:pt x="26972" y="49559"/>
                      <a:pt x="29630" y="10243"/>
                      <a:pt x="26972" y="4888"/>
                    </a:cubicBezTo>
                    <a:cubicBezTo>
                      <a:pt x="25342" y="1602"/>
                      <a:pt x="23487" y="0"/>
                      <a:pt x="197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6"/>
              <p:cNvSpPr/>
              <p:nvPr/>
            </p:nvSpPr>
            <p:spPr>
              <a:xfrm>
                <a:off x="3638871" y="2903528"/>
                <a:ext cx="524223" cy="251605"/>
              </a:xfrm>
              <a:custGeom>
                <a:rect b="b" l="l" r="r" t="t"/>
                <a:pathLst>
                  <a:path extrusionOk="0" h="18463" w="38468">
                    <a:moveTo>
                      <a:pt x="3917" y="1"/>
                    </a:moveTo>
                    <a:cubicBezTo>
                      <a:pt x="3674" y="1"/>
                      <a:pt x="3446" y="30"/>
                      <a:pt x="3234" y="90"/>
                    </a:cubicBezTo>
                    <a:cubicBezTo>
                      <a:pt x="0" y="1016"/>
                      <a:pt x="463" y="6037"/>
                      <a:pt x="3234" y="8762"/>
                    </a:cubicBezTo>
                    <a:cubicBezTo>
                      <a:pt x="6004" y="11489"/>
                      <a:pt x="17934" y="18147"/>
                      <a:pt x="21417" y="18457"/>
                    </a:cubicBezTo>
                    <a:cubicBezTo>
                      <a:pt x="21460" y="18460"/>
                      <a:pt x="21503" y="18462"/>
                      <a:pt x="21548" y="18462"/>
                    </a:cubicBezTo>
                    <a:cubicBezTo>
                      <a:pt x="25219" y="18462"/>
                      <a:pt x="38182" y="6103"/>
                      <a:pt x="38182" y="6103"/>
                    </a:cubicBezTo>
                    <a:cubicBezTo>
                      <a:pt x="38182" y="6103"/>
                      <a:pt x="38468" y="4744"/>
                      <a:pt x="37074" y="4558"/>
                    </a:cubicBezTo>
                    <a:lnTo>
                      <a:pt x="20873" y="13037"/>
                    </a:lnTo>
                    <a:cubicBezTo>
                      <a:pt x="20873" y="13037"/>
                      <a:pt x="9074" y="1"/>
                      <a:pt x="39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46"/>
              <p:cNvSpPr/>
              <p:nvPr/>
            </p:nvSpPr>
            <p:spPr>
              <a:xfrm>
                <a:off x="3389174" y="2622174"/>
                <a:ext cx="309140" cy="528461"/>
              </a:xfrm>
              <a:custGeom>
                <a:rect b="b" l="l" r="r" t="t"/>
                <a:pathLst>
                  <a:path extrusionOk="0" h="38779" w="22685">
                    <a:moveTo>
                      <a:pt x="11643" y="1"/>
                    </a:moveTo>
                    <a:cubicBezTo>
                      <a:pt x="9340" y="1"/>
                      <a:pt x="6845" y="739"/>
                      <a:pt x="5136" y="3310"/>
                    </a:cubicBezTo>
                    <a:cubicBezTo>
                      <a:pt x="2637" y="7070"/>
                      <a:pt x="5136" y="12522"/>
                      <a:pt x="5136" y="12522"/>
                    </a:cubicBezTo>
                    <a:cubicBezTo>
                      <a:pt x="5136" y="12522"/>
                      <a:pt x="1735" y="15186"/>
                      <a:pt x="867" y="21753"/>
                    </a:cubicBezTo>
                    <a:cubicBezTo>
                      <a:pt x="0" y="28319"/>
                      <a:pt x="3205" y="32225"/>
                      <a:pt x="3205" y="32225"/>
                    </a:cubicBezTo>
                    <a:cubicBezTo>
                      <a:pt x="3205" y="32225"/>
                      <a:pt x="2493" y="36758"/>
                      <a:pt x="7707" y="38463"/>
                    </a:cubicBezTo>
                    <a:cubicBezTo>
                      <a:pt x="8362" y="38677"/>
                      <a:pt x="9030" y="38779"/>
                      <a:pt x="9693" y="38779"/>
                    </a:cubicBezTo>
                    <a:cubicBezTo>
                      <a:pt x="14310" y="38779"/>
                      <a:pt x="18735" y="33860"/>
                      <a:pt x="17516" y="27691"/>
                    </a:cubicBezTo>
                    <a:cubicBezTo>
                      <a:pt x="16122" y="20635"/>
                      <a:pt x="17336" y="14427"/>
                      <a:pt x="17336" y="14427"/>
                    </a:cubicBezTo>
                    <a:cubicBezTo>
                      <a:pt x="22292" y="12193"/>
                      <a:pt x="22685" y="6248"/>
                      <a:pt x="21931" y="3310"/>
                    </a:cubicBezTo>
                    <a:cubicBezTo>
                      <a:pt x="21477" y="1546"/>
                      <a:pt x="19976" y="1193"/>
                      <a:pt x="18849" y="1193"/>
                    </a:cubicBezTo>
                    <a:cubicBezTo>
                      <a:pt x="18100" y="1193"/>
                      <a:pt x="17516" y="1349"/>
                      <a:pt x="17516" y="1349"/>
                    </a:cubicBezTo>
                    <a:cubicBezTo>
                      <a:pt x="17516" y="1349"/>
                      <a:pt x="14754" y="1"/>
                      <a:pt x="116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46"/>
              <p:cNvSpPr/>
              <p:nvPr/>
            </p:nvSpPr>
            <p:spPr>
              <a:xfrm>
                <a:off x="4144083" y="2905708"/>
                <a:ext cx="101062" cy="81152"/>
              </a:xfrm>
              <a:custGeom>
                <a:rect b="b" l="l" r="r" t="t"/>
                <a:pathLst>
                  <a:path extrusionOk="0" h="5955" w="7416">
                    <a:moveTo>
                      <a:pt x="6456" y="1"/>
                    </a:moveTo>
                    <a:lnTo>
                      <a:pt x="6456" y="1"/>
                    </a:lnTo>
                    <a:cubicBezTo>
                      <a:pt x="5759" y="612"/>
                      <a:pt x="3141" y="1310"/>
                      <a:pt x="2356" y="1659"/>
                    </a:cubicBezTo>
                    <a:cubicBezTo>
                      <a:pt x="1570" y="2007"/>
                      <a:pt x="1" y="4398"/>
                      <a:pt x="1" y="4398"/>
                    </a:cubicBezTo>
                    <a:lnTo>
                      <a:pt x="1107" y="5943"/>
                    </a:lnTo>
                    <a:cubicBezTo>
                      <a:pt x="1260" y="5951"/>
                      <a:pt x="1409" y="5955"/>
                      <a:pt x="1551" y="5955"/>
                    </a:cubicBezTo>
                    <a:cubicBezTo>
                      <a:pt x="3145" y="5955"/>
                      <a:pt x="4100" y="5497"/>
                      <a:pt x="4100" y="5497"/>
                    </a:cubicBezTo>
                    <a:lnTo>
                      <a:pt x="4798" y="5587"/>
                    </a:lnTo>
                    <a:cubicBezTo>
                      <a:pt x="4811" y="5589"/>
                      <a:pt x="4824" y="5589"/>
                      <a:pt x="4836" y="5589"/>
                    </a:cubicBezTo>
                    <a:cubicBezTo>
                      <a:pt x="5521" y="5589"/>
                      <a:pt x="6190" y="3308"/>
                      <a:pt x="6019" y="2880"/>
                    </a:cubicBezTo>
                    <a:cubicBezTo>
                      <a:pt x="5846" y="2444"/>
                      <a:pt x="5061" y="1746"/>
                      <a:pt x="5061" y="1746"/>
                    </a:cubicBezTo>
                    <a:cubicBezTo>
                      <a:pt x="7415" y="349"/>
                      <a:pt x="6456" y="1"/>
                      <a:pt x="64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9" name="Google Shape;629;p46"/>
          <p:cNvSpPr txBox="1"/>
          <p:nvPr>
            <p:ph idx="4294967295" type="title"/>
          </p:nvPr>
        </p:nvSpPr>
        <p:spPr>
          <a:xfrm>
            <a:off x="6354600" y="1019800"/>
            <a:ext cx="22836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User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630" name="Google Shape;630;p46"/>
          <p:cNvSpPr txBox="1"/>
          <p:nvPr>
            <p:ph idx="4294967295" type="subTitle"/>
          </p:nvPr>
        </p:nvSpPr>
        <p:spPr>
          <a:xfrm>
            <a:off x="5807825" y="1118325"/>
            <a:ext cx="2712900" cy="25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Enjoy secure and seamless payment transactions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Access detailed order history and analytics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Mobile-friendly interface for convenient ordering on-the-go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Efficient login and secure session management for users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31" name="Google Shape;631;p46"/>
          <p:cNvSpPr txBox="1"/>
          <p:nvPr>
            <p:ph idx="4294967295" type="title"/>
          </p:nvPr>
        </p:nvSpPr>
        <p:spPr>
          <a:xfrm>
            <a:off x="713225" y="1019800"/>
            <a:ext cx="22836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</a:rPr>
              <a:t>Admin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632" name="Google Shape;632;p46"/>
          <p:cNvSpPr txBox="1"/>
          <p:nvPr>
            <p:ph idx="4294967295" type="subTitle"/>
          </p:nvPr>
        </p:nvSpPr>
        <p:spPr>
          <a:xfrm>
            <a:off x="182100" y="1459500"/>
            <a:ext cx="3099300" cy="3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Manage menus with efficiency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Oversee and optimize platform operations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Implement updates promptly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Streamline user management for smooth operation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Utilize search option for efficient menu navigation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Ensure secure and seamless payment gateway integration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Monitor and respond to customer reviews for continuous improvement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Accessible on both desktop and mobile devices, ensuring a mobile-friendly experience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Efficient login and secure session management for administrators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 txBox="1"/>
          <p:nvPr>
            <p:ph type="title"/>
          </p:nvPr>
        </p:nvSpPr>
        <p:spPr>
          <a:xfrm>
            <a:off x="895288" y="956799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</a:t>
            </a:r>
            <a:endParaRPr/>
          </a:p>
        </p:txBody>
      </p:sp>
      <p:sp>
        <p:nvSpPr>
          <p:cNvPr id="638" name="Google Shape;638;p47"/>
          <p:cNvSpPr txBox="1"/>
          <p:nvPr>
            <p:ph idx="1" type="subTitle"/>
          </p:nvPr>
        </p:nvSpPr>
        <p:spPr>
          <a:xfrm>
            <a:off x="340003" y="1517998"/>
            <a:ext cx="2978400" cy="10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Introduce new menu items with details</a:t>
            </a:r>
            <a:endParaRPr sz="1200"/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Create and customize user profiles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9" name="Google Shape;639;p47"/>
          <p:cNvSpPr txBox="1"/>
          <p:nvPr>
            <p:ph idx="2" type="title"/>
          </p:nvPr>
        </p:nvSpPr>
        <p:spPr>
          <a:xfrm>
            <a:off x="895288" y="2427157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Read</a:t>
            </a:r>
            <a:endParaRPr/>
          </a:p>
        </p:txBody>
      </p:sp>
      <p:sp>
        <p:nvSpPr>
          <p:cNvPr id="640" name="Google Shape;640;p47"/>
          <p:cNvSpPr txBox="1"/>
          <p:nvPr>
            <p:ph idx="3" type="subTitle"/>
          </p:nvPr>
        </p:nvSpPr>
        <p:spPr>
          <a:xfrm>
            <a:off x="129879" y="3000927"/>
            <a:ext cx="3188400" cy="24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Browse and search through the menu efficiently</a:t>
            </a:r>
            <a:endParaRPr sz="1200"/>
          </a:p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Read menu item descriptions</a:t>
            </a:r>
            <a:endParaRPr sz="1200"/>
          </a:p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View and analyze order history and analytics</a:t>
            </a:r>
            <a:endParaRPr sz="1200"/>
          </a:p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Monitor customer reviews and ratings</a:t>
            </a:r>
            <a:endParaRPr sz="1200"/>
          </a:p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Access detailed order history</a:t>
            </a:r>
            <a:endParaRPr sz="1200"/>
          </a:p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Read user profiles and preferences</a:t>
            </a:r>
            <a:endParaRPr sz="12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1" name="Google Shape;641;p47"/>
          <p:cNvSpPr txBox="1"/>
          <p:nvPr>
            <p:ph idx="4" type="title"/>
          </p:nvPr>
        </p:nvSpPr>
        <p:spPr>
          <a:xfrm>
            <a:off x="5897707" y="956799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Update</a:t>
            </a:r>
            <a:endParaRPr/>
          </a:p>
        </p:txBody>
      </p:sp>
      <p:sp>
        <p:nvSpPr>
          <p:cNvPr id="642" name="Google Shape;642;p47"/>
          <p:cNvSpPr txBox="1"/>
          <p:nvPr>
            <p:ph idx="5" type="subTitle"/>
          </p:nvPr>
        </p:nvSpPr>
        <p:spPr>
          <a:xfrm>
            <a:off x="5852875" y="1518000"/>
            <a:ext cx="2978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Modify menu items, prices, or descriptions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Edit and update user profiles and preferences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Modify saved delivery addresses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3" name="Google Shape;643;p47"/>
          <p:cNvSpPr txBox="1"/>
          <p:nvPr>
            <p:ph idx="6" type="title"/>
          </p:nvPr>
        </p:nvSpPr>
        <p:spPr>
          <a:xfrm>
            <a:off x="5897707" y="2427157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Delete</a:t>
            </a:r>
            <a:endParaRPr/>
          </a:p>
        </p:txBody>
      </p:sp>
      <p:sp>
        <p:nvSpPr>
          <p:cNvPr id="644" name="Google Shape;644;p47"/>
          <p:cNvSpPr txBox="1"/>
          <p:nvPr>
            <p:ph idx="7" type="subTitle"/>
          </p:nvPr>
        </p:nvSpPr>
        <p:spPr>
          <a:xfrm>
            <a:off x="5897699" y="3000927"/>
            <a:ext cx="2829000" cy="19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outdated or unavailable menu items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Delete or deactivate user accounts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 saved delivery addresses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Clear order history or saved items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5" name="Google Shape;645;p47"/>
          <p:cNvSpPr txBox="1"/>
          <p:nvPr>
            <p:ph idx="8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CRUD operation</a:t>
            </a:r>
            <a:endParaRPr/>
          </a:p>
        </p:txBody>
      </p:sp>
      <p:sp>
        <p:nvSpPr>
          <p:cNvPr id="646" name="Google Shape;646;p47"/>
          <p:cNvSpPr/>
          <p:nvPr/>
        </p:nvSpPr>
        <p:spPr>
          <a:xfrm>
            <a:off x="3408050" y="1348163"/>
            <a:ext cx="971400" cy="88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</a:t>
            </a:r>
            <a:endParaRPr b="1" sz="5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47" name="Google Shape;647;p47"/>
          <p:cNvSpPr/>
          <p:nvPr/>
        </p:nvSpPr>
        <p:spPr>
          <a:xfrm>
            <a:off x="4881475" y="1348163"/>
            <a:ext cx="971400" cy="88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U</a:t>
            </a:r>
            <a:endParaRPr b="1" sz="5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48" name="Google Shape;648;p47"/>
          <p:cNvSpPr/>
          <p:nvPr/>
        </p:nvSpPr>
        <p:spPr>
          <a:xfrm>
            <a:off x="3385638" y="2672688"/>
            <a:ext cx="971400" cy="88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</a:t>
            </a:r>
            <a:endParaRPr b="1" sz="5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49" name="Google Shape;649;p47"/>
          <p:cNvSpPr/>
          <p:nvPr/>
        </p:nvSpPr>
        <p:spPr>
          <a:xfrm>
            <a:off x="4859063" y="2672688"/>
            <a:ext cx="971400" cy="88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D</a:t>
            </a:r>
            <a:endParaRPr b="1" sz="5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"/>
          <p:cNvSpPr/>
          <p:nvPr/>
        </p:nvSpPr>
        <p:spPr>
          <a:xfrm flipH="1" rot="-883532">
            <a:off x="165250" y="1379288"/>
            <a:ext cx="4847718" cy="2845432"/>
          </a:xfrm>
          <a:custGeom>
            <a:rect b="b" l="l" r="r" t="t"/>
            <a:pathLst>
              <a:path extrusionOk="0" h="174408" w="307291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8"/>
          <p:cNvSpPr txBox="1"/>
          <p:nvPr>
            <p:ph idx="1" type="subTitle"/>
          </p:nvPr>
        </p:nvSpPr>
        <p:spPr>
          <a:xfrm>
            <a:off x="5520450" y="2435775"/>
            <a:ext cx="2737200" cy="1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From an intuitive user interface to robust security measures, get ready for a food delivery experience like never before. Let's take a quick look at what Hungry Hub has in store for you</a:t>
            </a:r>
            <a:endParaRPr/>
          </a:p>
        </p:txBody>
      </p:sp>
      <p:grpSp>
        <p:nvGrpSpPr>
          <p:cNvPr id="656" name="Google Shape;656;p48"/>
          <p:cNvGrpSpPr/>
          <p:nvPr/>
        </p:nvGrpSpPr>
        <p:grpSpPr>
          <a:xfrm flipH="1">
            <a:off x="713225" y="1475541"/>
            <a:ext cx="2737217" cy="2292038"/>
            <a:chOff x="4682075" y="1371800"/>
            <a:chExt cx="3265200" cy="2734150"/>
          </a:xfrm>
        </p:grpSpPr>
        <p:sp>
          <p:nvSpPr>
            <p:cNvPr id="657" name="Google Shape;657;p48"/>
            <p:cNvSpPr/>
            <p:nvPr/>
          </p:nvSpPr>
          <p:spPr>
            <a:xfrm>
              <a:off x="5831525" y="3974850"/>
              <a:ext cx="966300" cy="1311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4682075" y="1371800"/>
              <a:ext cx="3265200" cy="2200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5981675" y="3446100"/>
              <a:ext cx="666000" cy="528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0" name="Google Shape;660;p48"/>
          <p:cNvPicPr preferRelativeResize="0"/>
          <p:nvPr/>
        </p:nvPicPr>
        <p:blipFill rotWithShape="1">
          <a:blip r:embed="rId3">
            <a:alphaModFix/>
          </a:blip>
          <a:srcRect b="25239" l="0" r="0" t="0"/>
          <a:stretch/>
        </p:blipFill>
        <p:spPr>
          <a:xfrm>
            <a:off x="783927" y="1603748"/>
            <a:ext cx="2595906" cy="139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8"/>
          <p:cNvPicPr preferRelativeResize="0"/>
          <p:nvPr/>
        </p:nvPicPr>
        <p:blipFill rotWithShape="1">
          <a:blip r:embed="rId4">
            <a:alphaModFix/>
          </a:blip>
          <a:srcRect b="25239" l="0" r="0" t="0"/>
          <a:stretch/>
        </p:blipFill>
        <p:spPr>
          <a:xfrm>
            <a:off x="2553424" y="2854111"/>
            <a:ext cx="1904118" cy="102494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8"/>
          <p:cNvSpPr/>
          <p:nvPr/>
        </p:nvSpPr>
        <p:spPr>
          <a:xfrm flipH="1">
            <a:off x="2293015" y="4025871"/>
            <a:ext cx="2424900" cy="12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25" y="1603750"/>
            <a:ext cx="2595902" cy="13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8"/>
          <p:cNvSpPr txBox="1"/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665" name="Google Shape;665;p48"/>
          <p:cNvSpPr txBox="1"/>
          <p:nvPr>
            <p:ph idx="4294967295"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User Interface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666" name="Google Shape;666;p48"/>
          <p:cNvSpPr/>
          <p:nvPr/>
        </p:nvSpPr>
        <p:spPr>
          <a:xfrm flipH="1">
            <a:off x="2468476" y="2761963"/>
            <a:ext cx="2073900" cy="121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425" y="2854100"/>
            <a:ext cx="1904126" cy="102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3426" cy="43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